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8" r:id="rId5"/>
    <p:sldMasterId id="2147483680" r:id="rId6"/>
  </p:sldMasterIdLst>
  <p:notesMasterIdLst>
    <p:notesMasterId r:id="rId42"/>
  </p:notesMasterIdLst>
  <p:sldIdLst>
    <p:sldId id="256" r:id="rId7"/>
    <p:sldId id="257" r:id="rId8"/>
    <p:sldId id="258" r:id="rId9"/>
    <p:sldId id="259" r:id="rId10"/>
    <p:sldId id="322" r:id="rId11"/>
    <p:sldId id="321" r:id="rId12"/>
    <p:sldId id="261" r:id="rId13"/>
    <p:sldId id="279" r:id="rId14"/>
    <p:sldId id="309" r:id="rId15"/>
    <p:sldId id="280" r:id="rId16"/>
    <p:sldId id="281" r:id="rId17"/>
    <p:sldId id="286" r:id="rId18"/>
    <p:sldId id="287" r:id="rId19"/>
    <p:sldId id="288" r:id="rId20"/>
    <p:sldId id="289" r:id="rId21"/>
    <p:sldId id="311" r:id="rId22"/>
    <p:sldId id="314" r:id="rId23"/>
    <p:sldId id="315" r:id="rId24"/>
    <p:sldId id="316" r:id="rId25"/>
    <p:sldId id="317" r:id="rId26"/>
    <p:sldId id="276" r:id="rId27"/>
    <p:sldId id="318" r:id="rId28"/>
    <p:sldId id="272" r:id="rId29"/>
    <p:sldId id="277" r:id="rId30"/>
    <p:sldId id="278" r:id="rId31"/>
    <p:sldId id="282" r:id="rId32"/>
    <p:sldId id="273" r:id="rId33"/>
    <p:sldId id="283" r:id="rId34"/>
    <p:sldId id="319" r:id="rId35"/>
    <p:sldId id="274" r:id="rId36"/>
    <p:sldId id="275" r:id="rId37"/>
    <p:sldId id="284" r:id="rId38"/>
    <p:sldId id="320" r:id="rId39"/>
    <p:sldId id="312" r:id="rId40"/>
    <p:sldId id="313" r:id="rId4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362C27-CCB4-4F03-991F-35EB6E36676C}" v="776" dt="2022-02-10T16:39:37.671"/>
    <p1510:client id="{AA18CA1B-B5F9-4449-9FD9-38E539E8F0C0}" v="59" dt="2022-02-11T08:42:53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5d7c516b-9dcd-41a8-99d3-54425d29895b" providerId="ADAL" clId="{AA18CA1B-B5F9-4449-9FD9-38E539E8F0C0}"/>
    <pc:docChg chg="undo custSel addSld delSld modSld sldOrd">
      <pc:chgData name="Gerjan de Ruiter" userId="5d7c516b-9dcd-41a8-99d3-54425d29895b" providerId="ADAL" clId="{AA18CA1B-B5F9-4449-9FD9-38E539E8F0C0}" dt="2022-02-11T08:43:32.631" v="894" actId="14100"/>
      <pc:docMkLst>
        <pc:docMk/>
      </pc:docMkLst>
      <pc:sldChg chg="modSp">
        <pc:chgData name="Gerjan de Ruiter" userId="5d7c516b-9dcd-41a8-99d3-54425d29895b" providerId="ADAL" clId="{AA18CA1B-B5F9-4449-9FD9-38E539E8F0C0}" dt="2022-02-11T08:25:10.441" v="41"/>
        <pc:sldMkLst>
          <pc:docMk/>
          <pc:sldMk cId="2256386431" sldId="256"/>
        </pc:sldMkLst>
        <pc:spChg chg="mod">
          <ac:chgData name="Gerjan de Ruiter" userId="5d7c516b-9dcd-41a8-99d3-54425d29895b" providerId="ADAL" clId="{AA18CA1B-B5F9-4449-9FD9-38E539E8F0C0}" dt="2022-02-11T08:25:10.441" v="41"/>
          <ac:spMkLst>
            <pc:docMk/>
            <pc:sldMk cId="2256386431" sldId="256"/>
            <ac:spMk id="2" creationId="{D54D7179-6D64-4070-BCD0-4DA94C19625F}"/>
          </ac:spMkLst>
        </pc:spChg>
        <pc:spChg chg="mod">
          <ac:chgData name="Gerjan de Ruiter" userId="5d7c516b-9dcd-41a8-99d3-54425d29895b" providerId="ADAL" clId="{AA18CA1B-B5F9-4449-9FD9-38E539E8F0C0}" dt="2022-02-11T08:25:10.441" v="41"/>
          <ac:spMkLst>
            <pc:docMk/>
            <pc:sldMk cId="2256386431" sldId="256"/>
            <ac:spMk id="3" creationId="{B82A31F0-CFB4-44F4-AD17-881E651B26D1}"/>
          </ac:spMkLst>
        </pc:spChg>
      </pc:sldChg>
      <pc:sldChg chg="modSp mod">
        <pc:chgData name="Gerjan de Ruiter" userId="5d7c516b-9dcd-41a8-99d3-54425d29895b" providerId="ADAL" clId="{AA18CA1B-B5F9-4449-9FD9-38E539E8F0C0}" dt="2022-02-10T14:53:25.585" v="36" actId="12"/>
        <pc:sldMkLst>
          <pc:docMk/>
          <pc:sldMk cId="3303445292" sldId="258"/>
        </pc:sldMkLst>
        <pc:spChg chg="mod">
          <ac:chgData name="Gerjan de Ruiter" userId="5d7c516b-9dcd-41a8-99d3-54425d29895b" providerId="ADAL" clId="{AA18CA1B-B5F9-4449-9FD9-38E539E8F0C0}" dt="2022-02-10T14:53:25.585" v="36" actId="12"/>
          <ac:spMkLst>
            <pc:docMk/>
            <pc:sldMk cId="3303445292" sldId="258"/>
            <ac:spMk id="5" creationId="{D3700955-4AB3-462E-A398-76CFA58BDAB0}"/>
          </ac:spMkLst>
        </pc:spChg>
        <pc:spChg chg="mod">
          <ac:chgData name="Gerjan de Ruiter" userId="5d7c516b-9dcd-41a8-99d3-54425d29895b" providerId="ADAL" clId="{AA18CA1B-B5F9-4449-9FD9-38E539E8F0C0}" dt="2022-02-10T14:52:03.462" v="27" actId="20577"/>
          <ac:spMkLst>
            <pc:docMk/>
            <pc:sldMk cId="3303445292" sldId="258"/>
            <ac:spMk id="10" creationId="{60253159-9685-4938-B8A7-8D90D4ABB2F1}"/>
          </ac:spMkLst>
        </pc:spChg>
      </pc:sldChg>
      <pc:sldChg chg="modSp del mod ord">
        <pc:chgData name="Gerjan de Ruiter" userId="5d7c516b-9dcd-41a8-99d3-54425d29895b" providerId="ADAL" clId="{AA18CA1B-B5F9-4449-9FD9-38E539E8F0C0}" dt="2022-02-11T08:37:01.305" v="859" actId="47"/>
        <pc:sldMkLst>
          <pc:docMk/>
          <pc:sldMk cId="3502300845" sldId="260"/>
        </pc:sldMkLst>
        <pc:spChg chg="mod">
          <ac:chgData name="Gerjan de Ruiter" userId="5d7c516b-9dcd-41a8-99d3-54425d29895b" providerId="ADAL" clId="{AA18CA1B-B5F9-4449-9FD9-38E539E8F0C0}" dt="2022-02-10T14:48:26.678" v="8" actId="20577"/>
          <ac:spMkLst>
            <pc:docMk/>
            <pc:sldMk cId="3502300845" sldId="260"/>
            <ac:spMk id="3" creationId="{2B92B5BD-BC16-4B8B-858F-2EB4BA8BE2ED}"/>
          </ac:spMkLst>
        </pc:spChg>
      </pc:sldChg>
      <pc:sldChg chg="delSp modSp mod setBg modClrScheme delDesignElem chgLayout">
        <pc:chgData name="Gerjan de Ruiter" userId="5d7c516b-9dcd-41a8-99d3-54425d29895b" providerId="ADAL" clId="{AA18CA1B-B5F9-4449-9FD9-38E539E8F0C0}" dt="2022-02-11T08:25:20.511" v="45" actId="26606"/>
        <pc:sldMkLst>
          <pc:docMk/>
          <pc:sldMk cId="2798717907" sldId="261"/>
        </pc:sldMkLst>
        <pc:spChg chg="mod">
          <ac:chgData name="Gerjan de Ruiter" userId="5d7c516b-9dcd-41a8-99d3-54425d29895b" providerId="ADAL" clId="{AA18CA1B-B5F9-4449-9FD9-38E539E8F0C0}" dt="2022-02-11T08:25:20.511" v="45" actId="26606"/>
          <ac:spMkLst>
            <pc:docMk/>
            <pc:sldMk cId="2798717907" sldId="261"/>
            <ac:spMk id="2" creationId="{22689D51-3C59-47B2-9638-04E249582B95}"/>
          </ac:spMkLst>
        </pc:spChg>
        <pc:spChg chg="del">
          <ac:chgData name="Gerjan de Ruiter" userId="5d7c516b-9dcd-41a8-99d3-54425d29895b" providerId="ADAL" clId="{AA18CA1B-B5F9-4449-9FD9-38E539E8F0C0}" dt="2022-02-11T08:25:10.441" v="41"/>
          <ac:spMkLst>
            <pc:docMk/>
            <pc:sldMk cId="2798717907" sldId="261"/>
            <ac:spMk id="9" creationId="{7905BA41-EE6E-4F80-8636-447F22DD729A}"/>
          </ac:spMkLst>
        </pc:spChg>
        <pc:spChg chg="del">
          <ac:chgData name="Gerjan de Ruiter" userId="5d7c516b-9dcd-41a8-99d3-54425d29895b" providerId="ADAL" clId="{AA18CA1B-B5F9-4449-9FD9-38E539E8F0C0}" dt="2022-02-11T08:25:10.441" v="41"/>
          <ac:spMkLst>
            <pc:docMk/>
            <pc:sldMk cId="2798717907" sldId="261"/>
            <ac:spMk id="11" creationId="{CD7549B2-EE05-4558-8C64-AC46755F2B25}"/>
          </ac:spMkLst>
        </pc:spChg>
        <pc:picChg chg="mod">
          <ac:chgData name="Gerjan de Ruiter" userId="5d7c516b-9dcd-41a8-99d3-54425d29895b" providerId="ADAL" clId="{AA18CA1B-B5F9-4449-9FD9-38E539E8F0C0}" dt="2022-02-11T08:25:20.511" v="45" actId="26606"/>
          <ac:picMkLst>
            <pc:docMk/>
            <pc:sldMk cId="2798717907" sldId="261"/>
            <ac:picMk id="6" creationId="{F724DC0A-5189-434E-9D25-35CB1EC71086}"/>
          </ac:picMkLst>
        </pc:picChg>
      </pc:sldChg>
      <pc:sldChg chg="addSp modSp mod modAnim">
        <pc:chgData name="Gerjan de Ruiter" userId="5d7c516b-9dcd-41a8-99d3-54425d29895b" providerId="ADAL" clId="{AA18CA1B-B5F9-4449-9FD9-38E539E8F0C0}" dt="2022-02-11T08:43:07.513" v="890" actId="1076"/>
        <pc:sldMkLst>
          <pc:docMk/>
          <pc:sldMk cId="662928369" sldId="272"/>
        </pc:sldMkLst>
        <pc:spChg chg="mod">
          <ac:chgData name="Gerjan de Ruiter" userId="5d7c516b-9dcd-41a8-99d3-54425d29895b" providerId="ADAL" clId="{AA18CA1B-B5F9-4449-9FD9-38E539E8F0C0}" dt="2022-02-11T08:42:20.090" v="883" actId="1076"/>
          <ac:spMkLst>
            <pc:docMk/>
            <pc:sldMk cId="662928369" sldId="272"/>
            <ac:spMk id="108" creationId="{00000000-0000-0000-0000-000000000000}"/>
          </ac:spMkLst>
        </pc:spChg>
        <pc:spChg chg="mod">
          <ac:chgData name="Gerjan de Ruiter" userId="5d7c516b-9dcd-41a8-99d3-54425d29895b" providerId="ADAL" clId="{AA18CA1B-B5F9-4449-9FD9-38E539E8F0C0}" dt="2022-02-11T08:43:00.308" v="888" actId="14100"/>
          <ac:spMkLst>
            <pc:docMk/>
            <pc:sldMk cId="662928369" sldId="272"/>
            <ac:spMk id="109" creationId="{00000000-0000-0000-0000-000000000000}"/>
          </ac:spMkLst>
        </pc:spChg>
        <pc:picChg chg="add mod">
          <ac:chgData name="Gerjan de Ruiter" userId="5d7c516b-9dcd-41a8-99d3-54425d29895b" providerId="ADAL" clId="{AA18CA1B-B5F9-4449-9FD9-38E539E8F0C0}" dt="2022-02-11T08:43:07.513" v="890" actId="1076"/>
          <ac:picMkLst>
            <pc:docMk/>
            <pc:sldMk cId="662928369" sldId="272"/>
            <ac:picMk id="2" creationId="{1FD9411D-776D-4FDC-8560-7864BD5F7407}"/>
          </ac:picMkLst>
        </pc:picChg>
      </pc:sldChg>
      <pc:sldChg chg="modSp mod">
        <pc:chgData name="Gerjan de Ruiter" userId="5d7c516b-9dcd-41a8-99d3-54425d29895b" providerId="ADAL" clId="{AA18CA1B-B5F9-4449-9FD9-38E539E8F0C0}" dt="2022-02-11T08:43:26.736" v="893" actId="14100"/>
        <pc:sldMkLst>
          <pc:docMk/>
          <pc:sldMk cId="453335189" sldId="273"/>
        </pc:sldMkLst>
        <pc:spChg chg="mod">
          <ac:chgData name="Gerjan de Ruiter" userId="5d7c516b-9dcd-41a8-99d3-54425d29895b" providerId="ADAL" clId="{AA18CA1B-B5F9-4449-9FD9-38E539E8F0C0}" dt="2022-02-11T08:43:26.736" v="893" actId="14100"/>
          <ac:spMkLst>
            <pc:docMk/>
            <pc:sldMk cId="453335189" sldId="273"/>
            <ac:spMk id="2" creationId="{6D5F8AB2-DAF3-4311-B214-6950F8EC5F44}"/>
          </ac:spMkLst>
        </pc:spChg>
      </pc:sldChg>
      <pc:sldChg chg="modSp mod">
        <pc:chgData name="Gerjan de Ruiter" userId="5d7c516b-9dcd-41a8-99d3-54425d29895b" providerId="ADAL" clId="{AA18CA1B-B5F9-4449-9FD9-38E539E8F0C0}" dt="2022-02-11T08:41:22.588" v="876" actId="1076"/>
        <pc:sldMkLst>
          <pc:docMk/>
          <pc:sldMk cId="2996559445" sldId="276"/>
        </pc:sldMkLst>
        <pc:spChg chg="mod">
          <ac:chgData name="Gerjan de Ruiter" userId="5d7c516b-9dcd-41a8-99d3-54425d29895b" providerId="ADAL" clId="{AA18CA1B-B5F9-4449-9FD9-38E539E8F0C0}" dt="2022-02-11T08:41:18.279" v="875" actId="1076"/>
          <ac:spMkLst>
            <pc:docMk/>
            <pc:sldMk cId="2996559445" sldId="276"/>
            <ac:spMk id="108" creationId="{00000000-0000-0000-0000-000000000000}"/>
          </ac:spMkLst>
        </pc:spChg>
        <pc:spChg chg="mod">
          <ac:chgData name="Gerjan de Ruiter" userId="5d7c516b-9dcd-41a8-99d3-54425d29895b" providerId="ADAL" clId="{AA18CA1B-B5F9-4449-9FD9-38E539E8F0C0}" dt="2022-02-11T08:41:22.588" v="876" actId="1076"/>
          <ac:spMkLst>
            <pc:docMk/>
            <pc:sldMk cId="2996559445" sldId="276"/>
            <ac:spMk id="109" creationId="{00000000-0000-0000-0000-000000000000}"/>
          </ac:spMkLst>
        </pc:spChg>
      </pc:sldChg>
      <pc:sldChg chg="modSp mod">
        <pc:chgData name="Gerjan de Ruiter" userId="5d7c516b-9dcd-41a8-99d3-54425d29895b" providerId="ADAL" clId="{AA18CA1B-B5F9-4449-9FD9-38E539E8F0C0}" dt="2022-02-11T08:43:16.975" v="892" actId="1076"/>
        <pc:sldMkLst>
          <pc:docMk/>
          <pc:sldMk cId="2757739847" sldId="277"/>
        </pc:sldMkLst>
        <pc:spChg chg="mod">
          <ac:chgData name="Gerjan de Ruiter" userId="5d7c516b-9dcd-41a8-99d3-54425d29895b" providerId="ADAL" clId="{AA18CA1B-B5F9-4449-9FD9-38E539E8F0C0}" dt="2022-02-11T08:43:16.975" v="892" actId="1076"/>
          <ac:spMkLst>
            <pc:docMk/>
            <pc:sldMk cId="2757739847" sldId="277"/>
            <ac:spMk id="108" creationId="{00000000-0000-0000-0000-000000000000}"/>
          </ac:spMkLst>
        </pc:spChg>
        <pc:spChg chg="mod">
          <ac:chgData name="Gerjan de Ruiter" userId="5d7c516b-9dcd-41a8-99d3-54425d29895b" providerId="ADAL" clId="{AA18CA1B-B5F9-4449-9FD9-38E539E8F0C0}" dt="2022-02-11T08:43:12.854" v="891" actId="1076"/>
          <ac:spMkLst>
            <pc:docMk/>
            <pc:sldMk cId="2757739847" sldId="277"/>
            <ac:spMk id="109" creationId="{00000000-0000-0000-0000-000000000000}"/>
          </ac:spMkLst>
        </pc:spChg>
      </pc:sldChg>
      <pc:sldChg chg="modSp">
        <pc:chgData name="Gerjan de Ruiter" userId="5d7c516b-9dcd-41a8-99d3-54425d29895b" providerId="ADAL" clId="{AA18CA1B-B5F9-4449-9FD9-38E539E8F0C0}" dt="2022-02-11T08:25:10.441" v="41"/>
        <pc:sldMkLst>
          <pc:docMk/>
          <pc:sldMk cId="741756600" sldId="279"/>
        </pc:sldMkLst>
        <pc:spChg chg="mod">
          <ac:chgData name="Gerjan de Ruiter" userId="5d7c516b-9dcd-41a8-99d3-54425d29895b" providerId="ADAL" clId="{AA18CA1B-B5F9-4449-9FD9-38E539E8F0C0}" dt="2022-02-11T08:25:10.441" v="41"/>
          <ac:spMkLst>
            <pc:docMk/>
            <pc:sldMk cId="741756600" sldId="279"/>
            <ac:spMk id="2" creationId="{17263A3F-3077-44A4-A762-E59C7D54F407}"/>
          </ac:spMkLst>
        </pc:spChg>
      </pc:sldChg>
      <pc:sldChg chg="modSp">
        <pc:chgData name="Gerjan de Ruiter" userId="5d7c516b-9dcd-41a8-99d3-54425d29895b" providerId="ADAL" clId="{AA18CA1B-B5F9-4449-9FD9-38E539E8F0C0}" dt="2022-02-11T08:25:10.441" v="41"/>
        <pc:sldMkLst>
          <pc:docMk/>
          <pc:sldMk cId="1281447373" sldId="280"/>
        </pc:sldMkLst>
        <pc:spChg chg="mod">
          <ac:chgData name="Gerjan de Ruiter" userId="5d7c516b-9dcd-41a8-99d3-54425d29895b" providerId="ADAL" clId="{AA18CA1B-B5F9-4449-9FD9-38E539E8F0C0}" dt="2022-02-11T08:25:10.441" v="41"/>
          <ac:spMkLst>
            <pc:docMk/>
            <pc:sldMk cId="1281447373" sldId="280"/>
            <ac:spMk id="2" creationId="{00000000-0000-0000-0000-000000000000}"/>
          </ac:spMkLst>
        </pc:spChg>
      </pc:sldChg>
      <pc:sldChg chg="delSp delDesignElem">
        <pc:chgData name="Gerjan de Ruiter" userId="5d7c516b-9dcd-41a8-99d3-54425d29895b" providerId="ADAL" clId="{AA18CA1B-B5F9-4449-9FD9-38E539E8F0C0}" dt="2022-02-11T08:25:10.441" v="41"/>
        <pc:sldMkLst>
          <pc:docMk/>
          <pc:sldMk cId="2673538948" sldId="281"/>
        </pc:sldMkLst>
        <pc:spChg chg="del">
          <ac:chgData name="Gerjan de Ruiter" userId="5d7c516b-9dcd-41a8-99d3-54425d29895b" providerId="ADAL" clId="{AA18CA1B-B5F9-4449-9FD9-38E539E8F0C0}" dt="2022-02-11T08:25:10.441" v="41"/>
          <ac:spMkLst>
            <pc:docMk/>
            <pc:sldMk cId="2673538948" sldId="281"/>
            <ac:spMk id="9" creationId="{5E39A796-BE83-48B1-B33F-35C4A32AAB57}"/>
          </ac:spMkLst>
        </pc:spChg>
        <pc:spChg chg="del">
          <ac:chgData name="Gerjan de Ruiter" userId="5d7c516b-9dcd-41a8-99d3-54425d29895b" providerId="ADAL" clId="{AA18CA1B-B5F9-4449-9FD9-38E539E8F0C0}" dt="2022-02-11T08:25:10.441" v="41"/>
          <ac:spMkLst>
            <pc:docMk/>
            <pc:sldMk cId="2673538948" sldId="281"/>
            <ac:spMk id="11" creationId="{72F84B47-E267-4194-8194-831DB7B5547F}"/>
          </ac:spMkLst>
        </pc:spChg>
      </pc:sldChg>
      <pc:sldChg chg="modSp mod">
        <pc:chgData name="Gerjan de Ruiter" userId="5d7c516b-9dcd-41a8-99d3-54425d29895b" providerId="ADAL" clId="{AA18CA1B-B5F9-4449-9FD9-38E539E8F0C0}" dt="2022-02-11T08:43:32.631" v="894" actId="14100"/>
        <pc:sldMkLst>
          <pc:docMk/>
          <pc:sldMk cId="2752469285" sldId="283"/>
        </pc:sldMkLst>
        <pc:spChg chg="mod">
          <ac:chgData name="Gerjan de Ruiter" userId="5d7c516b-9dcd-41a8-99d3-54425d29895b" providerId="ADAL" clId="{AA18CA1B-B5F9-4449-9FD9-38E539E8F0C0}" dt="2022-02-11T08:43:32.631" v="894" actId="14100"/>
          <ac:spMkLst>
            <pc:docMk/>
            <pc:sldMk cId="2752469285" sldId="283"/>
            <ac:spMk id="2" creationId="{6D5F8AB2-DAF3-4311-B214-6950F8EC5F44}"/>
          </ac:spMkLst>
        </pc:spChg>
        <pc:spChg chg="mod">
          <ac:chgData name="Gerjan de Ruiter" userId="5d7c516b-9dcd-41a8-99d3-54425d29895b" providerId="ADAL" clId="{AA18CA1B-B5F9-4449-9FD9-38E539E8F0C0}" dt="2022-02-11T08:25:10.441" v="41"/>
          <ac:spMkLst>
            <pc:docMk/>
            <pc:sldMk cId="2752469285" sldId="283"/>
            <ac:spMk id="3" creationId="{B1DDDA94-0963-4A12-A6E4-77AE5BDCBD4F}"/>
          </ac:spMkLst>
        </pc:spChg>
      </pc:sldChg>
      <pc:sldChg chg="modSp mod">
        <pc:chgData name="Gerjan de Ruiter" userId="5d7c516b-9dcd-41a8-99d3-54425d29895b" providerId="ADAL" clId="{AA18CA1B-B5F9-4449-9FD9-38E539E8F0C0}" dt="2022-02-11T08:37:49.911" v="861" actId="207"/>
        <pc:sldMkLst>
          <pc:docMk/>
          <pc:sldMk cId="2616506745" sldId="311"/>
        </pc:sldMkLst>
        <pc:spChg chg="mod">
          <ac:chgData name="Gerjan de Ruiter" userId="5d7c516b-9dcd-41a8-99d3-54425d29895b" providerId="ADAL" clId="{AA18CA1B-B5F9-4449-9FD9-38E539E8F0C0}" dt="2022-02-11T08:25:10.441" v="41"/>
          <ac:spMkLst>
            <pc:docMk/>
            <pc:sldMk cId="2616506745" sldId="311"/>
            <ac:spMk id="2" creationId="{4D84D7C1-CD5C-4084-97C3-C6740E873E26}"/>
          </ac:spMkLst>
        </pc:spChg>
        <pc:spChg chg="mod">
          <ac:chgData name="Gerjan de Ruiter" userId="5d7c516b-9dcd-41a8-99d3-54425d29895b" providerId="ADAL" clId="{AA18CA1B-B5F9-4449-9FD9-38E539E8F0C0}" dt="2022-02-11T08:37:49.911" v="861" actId="207"/>
          <ac:spMkLst>
            <pc:docMk/>
            <pc:sldMk cId="2616506745" sldId="311"/>
            <ac:spMk id="4" creationId="{39CA52CE-F701-4C67-BB34-9759B2B4F760}"/>
          </ac:spMkLst>
        </pc:spChg>
      </pc:sldChg>
      <pc:sldChg chg="modSp">
        <pc:chgData name="Gerjan de Ruiter" userId="5d7c516b-9dcd-41a8-99d3-54425d29895b" providerId="ADAL" clId="{AA18CA1B-B5F9-4449-9FD9-38E539E8F0C0}" dt="2022-02-11T08:25:10.441" v="41"/>
        <pc:sldMkLst>
          <pc:docMk/>
          <pc:sldMk cId="3288393418" sldId="312"/>
        </pc:sldMkLst>
        <pc:spChg chg="mod">
          <ac:chgData name="Gerjan de Ruiter" userId="5d7c516b-9dcd-41a8-99d3-54425d29895b" providerId="ADAL" clId="{AA18CA1B-B5F9-4449-9FD9-38E539E8F0C0}" dt="2022-02-11T08:25:10.441" v="41"/>
          <ac:spMkLst>
            <pc:docMk/>
            <pc:sldMk cId="3288393418" sldId="312"/>
            <ac:spMk id="2" creationId="{2BB40977-5015-41EE-A80D-54A185B9F388}"/>
          </ac:spMkLst>
        </pc:spChg>
      </pc:sldChg>
      <pc:sldChg chg="modSp">
        <pc:chgData name="Gerjan de Ruiter" userId="5d7c516b-9dcd-41a8-99d3-54425d29895b" providerId="ADAL" clId="{AA18CA1B-B5F9-4449-9FD9-38E539E8F0C0}" dt="2022-02-11T08:25:10.441" v="41"/>
        <pc:sldMkLst>
          <pc:docMk/>
          <pc:sldMk cId="1512475936" sldId="313"/>
        </pc:sldMkLst>
        <pc:spChg chg="mod">
          <ac:chgData name="Gerjan de Ruiter" userId="5d7c516b-9dcd-41a8-99d3-54425d29895b" providerId="ADAL" clId="{AA18CA1B-B5F9-4449-9FD9-38E539E8F0C0}" dt="2022-02-11T08:25:10.441" v="41"/>
          <ac:spMkLst>
            <pc:docMk/>
            <pc:sldMk cId="1512475936" sldId="313"/>
            <ac:spMk id="2" creationId="{452998DE-27BE-4351-A857-C2B0114CCB01}"/>
          </ac:spMkLst>
        </pc:spChg>
      </pc:sldChg>
      <pc:sldChg chg="modSp mod">
        <pc:chgData name="Gerjan de Ruiter" userId="5d7c516b-9dcd-41a8-99d3-54425d29895b" providerId="ADAL" clId="{AA18CA1B-B5F9-4449-9FD9-38E539E8F0C0}" dt="2022-02-11T08:25:10.696" v="42" actId="27636"/>
        <pc:sldMkLst>
          <pc:docMk/>
          <pc:sldMk cId="0" sldId="314"/>
        </pc:sldMkLst>
        <pc:spChg chg="mod">
          <ac:chgData name="Gerjan de Ruiter" userId="5d7c516b-9dcd-41a8-99d3-54425d29895b" providerId="ADAL" clId="{AA18CA1B-B5F9-4449-9FD9-38E539E8F0C0}" dt="2022-02-11T08:25:10.696" v="42" actId="27636"/>
          <ac:spMkLst>
            <pc:docMk/>
            <pc:sldMk cId="0" sldId="314"/>
            <ac:spMk id="3" creationId="{B990ADA9-5330-5546-A72D-E9BDFAAF4FC5}"/>
          </ac:spMkLst>
        </pc:spChg>
      </pc:sldChg>
      <pc:sldChg chg="addSp modSp mod">
        <pc:chgData name="Gerjan de Ruiter" userId="5d7c516b-9dcd-41a8-99d3-54425d29895b" providerId="ADAL" clId="{AA18CA1B-B5F9-4449-9FD9-38E539E8F0C0}" dt="2022-02-11T08:39:01.044" v="865" actId="14100"/>
        <pc:sldMkLst>
          <pc:docMk/>
          <pc:sldMk cId="0" sldId="315"/>
        </pc:sldMkLst>
        <pc:spChg chg="mod">
          <ac:chgData name="Gerjan de Ruiter" userId="5d7c516b-9dcd-41a8-99d3-54425d29895b" providerId="ADAL" clId="{AA18CA1B-B5F9-4449-9FD9-38E539E8F0C0}" dt="2022-02-11T08:38:00.940" v="862" actId="1076"/>
          <ac:spMkLst>
            <pc:docMk/>
            <pc:sldMk cId="0" sldId="315"/>
            <ac:spMk id="98" creationId="{00000000-0000-0000-0000-000000000000}"/>
          </ac:spMkLst>
        </pc:spChg>
        <pc:picChg chg="add mod">
          <ac:chgData name="Gerjan de Ruiter" userId="5d7c516b-9dcd-41a8-99d3-54425d29895b" providerId="ADAL" clId="{AA18CA1B-B5F9-4449-9FD9-38E539E8F0C0}" dt="2022-02-11T08:39:01.044" v="865" actId="14100"/>
          <ac:picMkLst>
            <pc:docMk/>
            <pc:sldMk cId="0" sldId="315"/>
            <ac:picMk id="2050" creationId="{00B1AD93-4F6A-4D6B-94ED-3E2BCD558402}"/>
          </ac:picMkLst>
        </pc:picChg>
      </pc:sldChg>
      <pc:sldChg chg="addSp delSp modSp mod">
        <pc:chgData name="Gerjan de Ruiter" userId="5d7c516b-9dcd-41a8-99d3-54425d29895b" providerId="ADAL" clId="{AA18CA1B-B5F9-4449-9FD9-38E539E8F0C0}" dt="2022-02-11T08:41:36.119" v="878" actId="1076"/>
        <pc:sldMkLst>
          <pc:docMk/>
          <pc:sldMk cId="0" sldId="316"/>
        </pc:sldMkLst>
        <pc:spChg chg="mod">
          <ac:chgData name="Gerjan de Ruiter" userId="5d7c516b-9dcd-41a8-99d3-54425d29895b" providerId="ADAL" clId="{AA18CA1B-B5F9-4449-9FD9-38E539E8F0C0}" dt="2022-02-11T08:41:36.119" v="878" actId="1076"/>
          <ac:spMkLst>
            <pc:docMk/>
            <pc:sldMk cId="0" sldId="316"/>
            <ac:spMk id="108" creationId="{00000000-0000-0000-0000-000000000000}"/>
          </ac:spMkLst>
        </pc:spChg>
        <pc:spChg chg="mod">
          <ac:chgData name="Gerjan de Ruiter" userId="5d7c516b-9dcd-41a8-99d3-54425d29895b" providerId="ADAL" clId="{AA18CA1B-B5F9-4449-9FD9-38E539E8F0C0}" dt="2022-02-11T08:41:32.945" v="877" actId="1076"/>
          <ac:spMkLst>
            <pc:docMk/>
            <pc:sldMk cId="0" sldId="316"/>
            <ac:spMk id="109" creationId="{00000000-0000-0000-0000-000000000000}"/>
          </ac:spMkLst>
        </pc:spChg>
        <pc:picChg chg="add del mod">
          <ac:chgData name="Gerjan de Ruiter" userId="5d7c516b-9dcd-41a8-99d3-54425d29895b" providerId="ADAL" clId="{AA18CA1B-B5F9-4449-9FD9-38E539E8F0C0}" dt="2022-02-11T08:40:02.266" v="871" actId="478"/>
          <ac:picMkLst>
            <pc:docMk/>
            <pc:sldMk cId="0" sldId="316"/>
            <ac:picMk id="3074" creationId="{A5BC25EF-ED4E-4A38-A766-D230192DA4A2}"/>
          </ac:picMkLst>
        </pc:picChg>
      </pc:sldChg>
      <pc:sldChg chg="modSp mod">
        <pc:chgData name="Gerjan de Ruiter" userId="5d7c516b-9dcd-41a8-99d3-54425d29895b" providerId="ADAL" clId="{AA18CA1B-B5F9-4449-9FD9-38E539E8F0C0}" dt="2022-02-11T08:41:10.039" v="874" actId="1076"/>
        <pc:sldMkLst>
          <pc:docMk/>
          <pc:sldMk cId="4100525673" sldId="317"/>
        </pc:sldMkLst>
        <pc:spChg chg="mod">
          <ac:chgData name="Gerjan de Ruiter" userId="5d7c516b-9dcd-41a8-99d3-54425d29895b" providerId="ADAL" clId="{AA18CA1B-B5F9-4449-9FD9-38E539E8F0C0}" dt="2022-02-11T08:41:03.757" v="872" actId="1076"/>
          <ac:spMkLst>
            <pc:docMk/>
            <pc:sldMk cId="4100525673" sldId="317"/>
            <ac:spMk id="108" creationId="{00000000-0000-0000-0000-000000000000}"/>
          </ac:spMkLst>
        </pc:spChg>
        <pc:spChg chg="mod">
          <ac:chgData name="Gerjan de Ruiter" userId="5d7c516b-9dcd-41a8-99d3-54425d29895b" providerId="ADAL" clId="{AA18CA1B-B5F9-4449-9FD9-38E539E8F0C0}" dt="2022-02-11T08:41:07.691" v="873" actId="1076"/>
          <ac:spMkLst>
            <pc:docMk/>
            <pc:sldMk cId="4100525673" sldId="317"/>
            <ac:spMk id="109" creationId="{00000000-0000-0000-0000-000000000000}"/>
          </ac:spMkLst>
        </pc:spChg>
        <pc:picChg chg="mod">
          <ac:chgData name="Gerjan de Ruiter" userId="5d7c516b-9dcd-41a8-99d3-54425d29895b" providerId="ADAL" clId="{AA18CA1B-B5F9-4449-9FD9-38E539E8F0C0}" dt="2022-02-11T08:41:10.039" v="874" actId="1076"/>
          <ac:picMkLst>
            <pc:docMk/>
            <pc:sldMk cId="4100525673" sldId="317"/>
            <ac:picMk id="2050" creationId="{9BC3442D-EBA6-3845-95B9-C20918FB6981}"/>
          </ac:picMkLst>
        </pc:picChg>
      </pc:sldChg>
      <pc:sldChg chg="modSp mod">
        <pc:chgData name="Gerjan de Ruiter" userId="5d7c516b-9dcd-41a8-99d3-54425d29895b" providerId="ADAL" clId="{AA18CA1B-B5F9-4449-9FD9-38E539E8F0C0}" dt="2022-02-11T08:42:10.657" v="882" actId="1076"/>
        <pc:sldMkLst>
          <pc:docMk/>
          <pc:sldMk cId="2883613176" sldId="318"/>
        </pc:sldMkLst>
        <pc:spChg chg="mod">
          <ac:chgData name="Gerjan de Ruiter" userId="5d7c516b-9dcd-41a8-99d3-54425d29895b" providerId="ADAL" clId="{AA18CA1B-B5F9-4449-9FD9-38E539E8F0C0}" dt="2022-02-11T08:42:10.657" v="882" actId="1076"/>
          <ac:spMkLst>
            <pc:docMk/>
            <pc:sldMk cId="2883613176" sldId="318"/>
            <ac:spMk id="108" creationId="{00000000-0000-0000-0000-000000000000}"/>
          </ac:spMkLst>
        </pc:spChg>
        <pc:spChg chg="mod">
          <ac:chgData name="Gerjan de Ruiter" userId="5d7c516b-9dcd-41a8-99d3-54425d29895b" providerId="ADAL" clId="{AA18CA1B-B5F9-4449-9FD9-38E539E8F0C0}" dt="2022-02-11T08:41:50.436" v="879" actId="1076"/>
          <ac:spMkLst>
            <pc:docMk/>
            <pc:sldMk cId="2883613176" sldId="318"/>
            <ac:spMk id="109" creationId="{00000000-0000-0000-0000-000000000000}"/>
          </ac:spMkLst>
        </pc:spChg>
        <pc:graphicFrameChg chg="mod">
          <ac:chgData name="Gerjan de Ruiter" userId="5d7c516b-9dcd-41a8-99d3-54425d29895b" providerId="ADAL" clId="{AA18CA1B-B5F9-4449-9FD9-38E539E8F0C0}" dt="2022-02-11T08:42:02.927" v="881" actId="1076"/>
          <ac:graphicFrameMkLst>
            <pc:docMk/>
            <pc:sldMk cId="2883613176" sldId="318"/>
            <ac:graphicFrameMk id="5" creationId="{ED30D787-B1AD-5941-8E38-B08101133056}"/>
          </ac:graphicFrameMkLst>
        </pc:graphicFrameChg>
      </pc:sldChg>
      <pc:sldChg chg="modSp mod">
        <pc:chgData name="Gerjan de Ruiter" userId="5d7c516b-9dcd-41a8-99d3-54425d29895b" providerId="ADAL" clId="{AA18CA1B-B5F9-4449-9FD9-38E539E8F0C0}" dt="2022-02-11T08:25:10.764" v="43" actId="27636"/>
        <pc:sldMkLst>
          <pc:docMk/>
          <pc:sldMk cId="0" sldId="320"/>
        </pc:sldMkLst>
        <pc:spChg chg="mod">
          <ac:chgData name="Gerjan de Ruiter" userId="5d7c516b-9dcd-41a8-99d3-54425d29895b" providerId="ADAL" clId="{AA18CA1B-B5F9-4449-9FD9-38E539E8F0C0}" dt="2022-02-11T08:25:10.764" v="43" actId="27636"/>
          <ac:spMkLst>
            <pc:docMk/>
            <pc:sldMk cId="0" sldId="320"/>
            <ac:spMk id="118" creationId="{00000000-0000-0000-0000-000000000000}"/>
          </ac:spMkLst>
        </pc:spChg>
      </pc:sldChg>
      <pc:sldChg chg="addSp delSp modSp new mod modClrScheme modAnim chgLayout">
        <pc:chgData name="Gerjan de Ruiter" userId="5d7c516b-9dcd-41a8-99d3-54425d29895b" providerId="ADAL" clId="{AA18CA1B-B5F9-4449-9FD9-38E539E8F0C0}" dt="2022-02-11T08:37:12.765" v="860"/>
        <pc:sldMkLst>
          <pc:docMk/>
          <pc:sldMk cId="3950371012" sldId="321"/>
        </pc:sldMkLst>
        <pc:spChg chg="del mod ord">
          <ac:chgData name="Gerjan de Ruiter" userId="5d7c516b-9dcd-41a8-99d3-54425d29895b" providerId="ADAL" clId="{AA18CA1B-B5F9-4449-9FD9-38E539E8F0C0}" dt="2022-02-11T08:25:04.806" v="38" actId="700"/>
          <ac:spMkLst>
            <pc:docMk/>
            <pc:sldMk cId="3950371012" sldId="321"/>
            <ac:spMk id="2" creationId="{B1CFD1BB-C87E-4DCB-878F-FE514CDEDBC0}"/>
          </ac:spMkLst>
        </pc:spChg>
        <pc:spChg chg="add mod ord">
          <ac:chgData name="Gerjan de Ruiter" userId="5d7c516b-9dcd-41a8-99d3-54425d29895b" providerId="ADAL" clId="{AA18CA1B-B5F9-4449-9FD9-38E539E8F0C0}" dt="2022-02-11T08:25:48.831" v="72" actId="20577"/>
          <ac:spMkLst>
            <pc:docMk/>
            <pc:sldMk cId="3950371012" sldId="321"/>
            <ac:spMk id="3" creationId="{4C58337B-D483-4373-9BA9-D4B008FDB2C1}"/>
          </ac:spMkLst>
        </pc:spChg>
        <pc:spChg chg="add del mod ord">
          <ac:chgData name="Gerjan de Ruiter" userId="5d7c516b-9dcd-41a8-99d3-54425d29895b" providerId="ADAL" clId="{AA18CA1B-B5F9-4449-9FD9-38E539E8F0C0}" dt="2022-02-11T08:26:08.099" v="75" actId="3680"/>
          <ac:spMkLst>
            <pc:docMk/>
            <pc:sldMk cId="3950371012" sldId="321"/>
            <ac:spMk id="4" creationId="{6FA8BA74-540E-42A4-A5BC-D4FC719C3054}"/>
          </ac:spMkLst>
        </pc:spChg>
        <pc:spChg chg="add del mod ord">
          <ac:chgData name="Gerjan de Ruiter" userId="5d7c516b-9dcd-41a8-99d3-54425d29895b" providerId="ADAL" clId="{AA18CA1B-B5F9-4449-9FD9-38E539E8F0C0}" dt="2022-02-11T08:35:46.602" v="852" actId="478"/>
          <ac:spMkLst>
            <pc:docMk/>
            <pc:sldMk cId="3950371012" sldId="321"/>
            <ac:spMk id="5" creationId="{AE217CE8-2818-48F7-A723-29C7FD415DED}"/>
          </ac:spMkLst>
        </pc:spChg>
        <pc:graphicFrameChg chg="add del mod ord modGraphic">
          <ac:chgData name="Gerjan de Ruiter" userId="5d7c516b-9dcd-41a8-99d3-54425d29895b" providerId="ADAL" clId="{AA18CA1B-B5F9-4449-9FD9-38E539E8F0C0}" dt="2022-02-11T08:25:56.365" v="74" actId="3680"/>
          <ac:graphicFrameMkLst>
            <pc:docMk/>
            <pc:sldMk cId="3950371012" sldId="321"/>
            <ac:graphicFrameMk id="6" creationId="{28122DE1-F096-4442-99AA-20289E35CFE2}"/>
          </ac:graphicFrameMkLst>
        </pc:graphicFrameChg>
        <pc:graphicFrameChg chg="add mod ord modGraphic">
          <ac:chgData name="Gerjan de Ruiter" userId="5d7c516b-9dcd-41a8-99d3-54425d29895b" providerId="ADAL" clId="{AA18CA1B-B5F9-4449-9FD9-38E539E8F0C0}" dt="2022-02-11T08:35:57.057" v="853" actId="1076"/>
          <ac:graphicFrameMkLst>
            <pc:docMk/>
            <pc:sldMk cId="3950371012" sldId="321"/>
            <ac:graphicFrameMk id="7" creationId="{D4199E98-B827-4110-893B-2DFF2F2FA257}"/>
          </ac:graphicFrameMkLst>
        </pc:graphicFrameChg>
        <pc:picChg chg="add mod">
          <ac:chgData name="Gerjan de Ruiter" userId="5d7c516b-9dcd-41a8-99d3-54425d29895b" providerId="ADAL" clId="{AA18CA1B-B5F9-4449-9FD9-38E539E8F0C0}" dt="2022-02-11T08:36:56.067" v="856" actId="1076"/>
          <ac:picMkLst>
            <pc:docMk/>
            <pc:sldMk cId="3950371012" sldId="321"/>
            <ac:picMk id="1026" creationId="{9B331FB1-0491-4010-A29A-64FBA47E76EB}"/>
          </ac:picMkLst>
        </pc:picChg>
      </pc:sldChg>
      <pc:sldChg chg="addSp delSp modSp new mod modClrScheme modAnim chgLayout">
        <pc:chgData name="Gerjan de Ruiter" userId="5d7c516b-9dcd-41a8-99d3-54425d29895b" providerId="ADAL" clId="{AA18CA1B-B5F9-4449-9FD9-38E539E8F0C0}" dt="2022-02-11T08:34:21.515" v="665"/>
        <pc:sldMkLst>
          <pc:docMk/>
          <pc:sldMk cId="2537742303" sldId="322"/>
        </pc:sldMkLst>
        <pc:spChg chg="del mod ord">
          <ac:chgData name="Gerjan de Ruiter" userId="5d7c516b-9dcd-41a8-99d3-54425d29895b" providerId="ADAL" clId="{AA18CA1B-B5F9-4449-9FD9-38E539E8F0C0}" dt="2022-02-11T08:31:02.362" v="268" actId="700"/>
          <ac:spMkLst>
            <pc:docMk/>
            <pc:sldMk cId="2537742303" sldId="322"/>
            <ac:spMk id="2" creationId="{5716F8B7-E4F6-44B8-A2C5-1194CB985ED9}"/>
          </ac:spMkLst>
        </pc:spChg>
        <pc:spChg chg="add del mod ord">
          <ac:chgData name="Gerjan de Ruiter" userId="5d7c516b-9dcd-41a8-99d3-54425d29895b" providerId="ADAL" clId="{AA18CA1B-B5F9-4449-9FD9-38E539E8F0C0}" dt="2022-02-11T08:31:17.639" v="269" actId="700"/>
          <ac:spMkLst>
            <pc:docMk/>
            <pc:sldMk cId="2537742303" sldId="322"/>
            <ac:spMk id="3" creationId="{F607BF19-5B44-4A35-B589-EC502ADC6C76}"/>
          </ac:spMkLst>
        </pc:spChg>
        <pc:spChg chg="add del mod ord">
          <ac:chgData name="Gerjan de Ruiter" userId="5d7c516b-9dcd-41a8-99d3-54425d29895b" providerId="ADAL" clId="{AA18CA1B-B5F9-4449-9FD9-38E539E8F0C0}" dt="2022-02-11T08:31:17.639" v="269" actId="700"/>
          <ac:spMkLst>
            <pc:docMk/>
            <pc:sldMk cId="2537742303" sldId="322"/>
            <ac:spMk id="4" creationId="{48BC4209-CC3A-4E99-9D2E-BCF13BE84861}"/>
          </ac:spMkLst>
        </pc:spChg>
        <pc:spChg chg="add del mod ord">
          <ac:chgData name="Gerjan de Ruiter" userId="5d7c516b-9dcd-41a8-99d3-54425d29895b" providerId="ADAL" clId="{AA18CA1B-B5F9-4449-9FD9-38E539E8F0C0}" dt="2022-02-11T08:31:17.639" v="269" actId="700"/>
          <ac:spMkLst>
            <pc:docMk/>
            <pc:sldMk cId="2537742303" sldId="322"/>
            <ac:spMk id="5" creationId="{90A3528E-DED1-4F79-A2C3-94F5E83DB8A2}"/>
          </ac:spMkLst>
        </pc:spChg>
        <pc:spChg chg="add del mod ord">
          <ac:chgData name="Gerjan de Ruiter" userId="5d7c516b-9dcd-41a8-99d3-54425d29895b" providerId="ADAL" clId="{AA18CA1B-B5F9-4449-9FD9-38E539E8F0C0}" dt="2022-02-11T08:31:17.639" v="269" actId="700"/>
          <ac:spMkLst>
            <pc:docMk/>
            <pc:sldMk cId="2537742303" sldId="322"/>
            <ac:spMk id="6" creationId="{932A8D50-E6B2-40CC-8FC8-D01B78B4CE7E}"/>
          </ac:spMkLst>
        </pc:spChg>
        <pc:spChg chg="add del mod ord">
          <ac:chgData name="Gerjan de Ruiter" userId="5d7c516b-9dcd-41a8-99d3-54425d29895b" providerId="ADAL" clId="{AA18CA1B-B5F9-4449-9FD9-38E539E8F0C0}" dt="2022-02-11T08:31:17.639" v="269" actId="700"/>
          <ac:spMkLst>
            <pc:docMk/>
            <pc:sldMk cId="2537742303" sldId="322"/>
            <ac:spMk id="7" creationId="{AB6A87F5-7FFC-4BD5-B2EF-6A201BFAECFE}"/>
          </ac:spMkLst>
        </pc:spChg>
        <pc:spChg chg="add mod ord">
          <ac:chgData name="Gerjan de Ruiter" userId="5d7c516b-9dcd-41a8-99d3-54425d29895b" providerId="ADAL" clId="{AA18CA1B-B5F9-4449-9FD9-38E539E8F0C0}" dt="2022-02-11T08:32:16.042" v="283" actId="20577"/>
          <ac:spMkLst>
            <pc:docMk/>
            <pc:sldMk cId="2537742303" sldId="322"/>
            <ac:spMk id="8" creationId="{C21D99E8-937E-4CDA-8F76-1D85E5D92909}"/>
          </ac:spMkLst>
        </pc:spChg>
        <pc:spChg chg="add del mod ord">
          <ac:chgData name="Gerjan de Ruiter" userId="5d7c516b-9dcd-41a8-99d3-54425d29895b" providerId="ADAL" clId="{AA18CA1B-B5F9-4449-9FD9-38E539E8F0C0}" dt="2022-02-11T08:31:57.381" v="270"/>
          <ac:spMkLst>
            <pc:docMk/>
            <pc:sldMk cId="2537742303" sldId="322"/>
            <ac:spMk id="9" creationId="{414C43D2-6AF3-4191-8EC0-A77922DB0DEC}"/>
          </ac:spMkLst>
        </pc:spChg>
        <pc:spChg chg="add mod ord">
          <ac:chgData name="Gerjan de Ruiter" userId="5d7c516b-9dcd-41a8-99d3-54425d29895b" providerId="ADAL" clId="{AA18CA1B-B5F9-4449-9FD9-38E539E8F0C0}" dt="2022-02-11T08:33:58.431" v="663" actId="20577"/>
          <ac:spMkLst>
            <pc:docMk/>
            <pc:sldMk cId="2537742303" sldId="322"/>
            <ac:spMk id="10" creationId="{A8952B95-29F3-44FD-BBA6-437BD8A03C68}"/>
          </ac:spMkLst>
        </pc:spChg>
        <pc:picChg chg="add mod">
          <ac:chgData name="Gerjan de Ruiter" userId="5d7c516b-9dcd-41a8-99d3-54425d29895b" providerId="ADAL" clId="{AA18CA1B-B5F9-4449-9FD9-38E539E8F0C0}" dt="2022-02-11T08:32:11.278" v="273" actId="1076"/>
          <ac:picMkLst>
            <pc:docMk/>
            <pc:sldMk cId="2537742303" sldId="322"/>
            <ac:picMk id="11" creationId="{294BA3F3-FCAE-4556-91B2-7E7019B5D891}"/>
          </ac:picMkLst>
        </pc:picChg>
      </pc:sldChg>
    </pc:docChg>
  </pc:docChgLst>
  <pc:docChgLst>
    <pc:chgData name="Pascalle Cup" userId="abbe84a0-611b-406e-b251-e8b4b71c069a" providerId="ADAL" clId="{4F362C27-CCB4-4F03-991F-35EB6E36676C}"/>
    <pc:docChg chg="undo custSel addSld delSld modSld">
      <pc:chgData name="Pascalle Cup" userId="abbe84a0-611b-406e-b251-e8b4b71c069a" providerId="ADAL" clId="{4F362C27-CCB4-4F03-991F-35EB6E36676C}" dt="2022-02-10T16:39:37.671" v="1633" actId="1076"/>
      <pc:docMkLst>
        <pc:docMk/>
      </pc:docMkLst>
      <pc:sldChg chg="addSp modSp new mod">
        <pc:chgData name="Pascalle Cup" userId="abbe84a0-611b-406e-b251-e8b4b71c069a" providerId="ADAL" clId="{4F362C27-CCB4-4F03-991F-35EB6E36676C}" dt="2022-02-10T15:54:21.581" v="1281" actId="6549"/>
        <pc:sldMkLst>
          <pc:docMk/>
          <pc:sldMk cId="3502300845" sldId="260"/>
        </pc:sldMkLst>
        <pc:spChg chg="mod">
          <ac:chgData name="Pascalle Cup" userId="abbe84a0-611b-406e-b251-e8b4b71c069a" providerId="ADAL" clId="{4F362C27-CCB4-4F03-991F-35EB6E36676C}" dt="2022-02-10T14:46:59.329" v="1158" actId="1076"/>
          <ac:spMkLst>
            <pc:docMk/>
            <pc:sldMk cId="3502300845" sldId="260"/>
            <ac:spMk id="2" creationId="{2AF79E5B-5D61-4AE5-BF7B-4516C56D2C91}"/>
          </ac:spMkLst>
        </pc:spChg>
        <pc:spChg chg="add mod">
          <ac:chgData name="Pascalle Cup" userId="abbe84a0-611b-406e-b251-e8b4b71c069a" providerId="ADAL" clId="{4F362C27-CCB4-4F03-991F-35EB6E36676C}" dt="2022-02-10T15:54:21.581" v="1281" actId="6549"/>
          <ac:spMkLst>
            <pc:docMk/>
            <pc:sldMk cId="3502300845" sldId="260"/>
            <ac:spMk id="3" creationId="{2B92B5BD-BC16-4B8B-858F-2EB4BA8BE2ED}"/>
          </ac:spMkLst>
        </pc:spChg>
      </pc:sldChg>
      <pc:sldChg chg="addSp delSp modSp new mod setBg addAnim">
        <pc:chgData name="Pascalle Cup" userId="abbe84a0-611b-406e-b251-e8b4b71c069a" providerId="ADAL" clId="{4F362C27-CCB4-4F03-991F-35EB6E36676C}" dt="2022-02-10T15:54:41.263" v="1285"/>
        <pc:sldMkLst>
          <pc:docMk/>
          <pc:sldMk cId="2798717907" sldId="261"/>
        </pc:sldMkLst>
        <pc:spChg chg="add mod">
          <ac:chgData name="Pascalle Cup" userId="abbe84a0-611b-406e-b251-e8b4b71c069a" providerId="ADAL" clId="{4F362C27-CCB4-4F03-991F-35EB6E36676C}" dt="2022-02-10T15:54:41.262" v="1284" actId="26606"/>
          <ac:spMkLst>
            <pc:docMk/>
            <pc:sldMk cId="2798717907" sldId="261"/>
            <ac:spMk id="2" creationId="{22689D51-3C59-47B2-9638-04E249582B95}"/>
          </ac:spMkLst>
        </pc:spChg>
        <pc:spChg chg="add del">
          <ac:chgData name="Pascalle Cup" userId="abbe84a0-611b-406e-b251-e8b4b71c069a" providerId="ADAL" clId="{4F362C27-CCB4-4F03-991F-35EB6E36676C}" dt="2022-02-10T15:54:41.238" v="1283" actId="26606"/>
          <ac:spMkLst>
            <pc:docMk/>
            <pc:sldMk cId="2798717907" sldId="261"/>
            <ac:spMk id="8" creationId="{37C89E4B-3C9F-44B9-8B86-D9E3D112D8EC}"/>
          </ac:spMkLst>
        </pc:spChg>
        <pc:spChg chg="add">
          <ac:chgData name="Pascalle Cup" userId="abbe84a0-611b-406e-b251-e8b4b71c069a" providerId="ADAL" clId="{4F362C27-CCB4-4F03-991F-35EB6E36676C}" dt="2022-02-10T15:54:41.262" v="1284" actId="26606"/>
          <ac:spMkLst>
            <pc:docMk/>
            <pc:sldMk cId="2798717907" sldId="261"/>
            <ac:spMk id="9" creationId="{7905BA41-EE6E-4F80-8636-447F22DD729A}"/>
          </ac:spMkLst>
        </pc:spChg>
        <pc:spChg chg="add">
          <ac:chgData name="Pascalle Cup" userId="abbe84a0-611b-406e-b251-e8b4b71c069a" providerId="ADAL" clId="{4F362C27-CCB4-4F03-991F-35EB6E36676C}" dt="2022-02-10T15:54:41.262" v="1284" actId="26606"/>
          <ac:spMkLst>
            <pc:docMk/>
            <pc:sldMk cId="2798717907" sldId="261"/>
            <ac:spMk id="11" creationId="{CD7549B2-EE05-4558-8C64-AC46755F2B25}"/>
          </ac:spMkLst>
        </pc:spChg>
        <pc:picChg chg="add del">
          <ac:chgData name="Pascalle Cup" userId="abbe84a0-611b-406e-b251-e8b4b71c069a" providerId="ADAL" clId="{4F362C27-CCB4-4F03-991F-35EB6E36676C}" dt="2022-02-10T15:54:41.238" v="1283" actId="26606"/>
          <ac:picMkLst>
            <pc:docMk/>
            <pc:sldMk cId="2798717907" sldId="261"/>
            <ac:picMk id="4" creationId="{20762F46-930D-4340-8C5C-80DCD3F283A3}"/>
          </ac:picMkLst>
        </pc:picChg>
        <pc:picChg chg="add">
          <ac:chgData name="Pascalle Cup" userId="abbe84a0-611b-406e-b251-e8b4b71c069a" providerId="ADAL" clId="{4F362C27-CCB4-4F03-991F-35EB6E36676C}" dt="2022-02-10T15:54:41.262" v="1284" actId="26606"/>
          <ac:picMkLst>
            <pc:docMk/>
            <pc:sldMk cId="2798717907" sldId="261"/>
            <ac:picMk id="6" creationId="{F724DC0A-5189-434E-9D25-35CB1EC71086}"/>
          </ac:picMkLst>
        </pc:picChg>
        <pc:cxnChg chg="add del">
          <ac:chgData name="Pascalle Cup" userId="abbe84a0-611b-406e-b251-e8b4b71c069a" providerId="ADAL" clId="{4F362C27-CCB4-4F03-991F-35EB6E36676C}" dt="2022-02-10T15:54:41.238" v="1283" actId="26606"/>
          <ac:cxnSpMkLst>
            <pc:docMk/>
            <pc:sldMk cId="2798717907" sldId="261"/>
            <ac:cxnSpMk id="10" creationId="{AA2EAA10-076F-46BD-8F0F-B9A2FB77A85C}"/>
          </ac:cxnSpMkLst>
        </pc:cxnChg>
        <pc:cxnChg chg="add del">
          <ac:chgData name="Pascalle Cup" userId="abbe84a0-611b-406e-b251-e8b4b71c069a" providerId="ADAL" clId="{4F362C27-CCB4-4F03-991F-35EB6E36676C}" dt="2022-02-10T15:54:41.238" v="1283" actId="26606"/>
          <ac:cxnSpMkLst>
            <pc:docMk/>
            <pc:sldMk cId="2798717907" sldId="261"/>
            <ac:cxnSpMk id="12" creationId="{D891E407-403B-4764-86C9-33A56D3BCAA3}"/>
          </ac:cxnSpMkLst>
        </pc:cxnChg>
      </pc:sldChg>
      <pc:sldChg chg="del">
        <pc:chgData name="Pascalle Cup" userId="abbe84a0-611b-406e-b251-e8b4b71c069a" providerId="ADAL" clId="{4F362C27-CCB4-4F03-991F-35EB6E36676C}" dt="2022-02-10T14:48:38.144" v="1227" actId="47"/>
        <pc:sldMkLst>
          <pc:docMk/>
          <pc:sldMk cId="445750867" sldId="263"/>
        </pc:sldMkLst>
      </pc:sldChg>
      <pc:sldChg chg="del">
        <pc:chgData name="Pascalle Cup" userId="abbe84a0-611b-406e-b251-e8b4b71c069a" providerId="ADAL" clId="{4F362C27-CCB4-4F03-991F-35EB6E36676C}" dt="2022-02-10T14:48:38.144" v="1227" actId="47"/>
        <pc:sldMkLst>
          <pc:docMk/>
          <pc:sldMk cId="3987404275" sldId="264"/>
        </pc:sldMkLst>
      </pc:sldChg>
      <pc:sldChg chg="del">
        <pc:chgData name="Pascalle Cup" userId="abbe84a0-611b-406e-b251-e8b4b71c069a" providerId="ADAL" clId="{4F362C27-CCB4-4F03-991F-35EB6E36676C}" dt="2022-02-10T14:48:38.983" v="1228" actId="47"/>
        <pc:sldMkLst>
          <pc:docMk/>
          <pc:sldMk cId="2840039385" sldId="265"/>
        </pc:sldMkLst>
      </pc:sldChg>
      <pc:sldChg chg="del">
        <pc:chgData name="Pascalle Cup" userId="abbe84a0-611b-406e-b251-e8b4b71c069a" providerId="ADAL" clId="{4F362C27-CCB4-4F03-991F-35EB6E36676C}" dt="2022-02-10T14:48:39.373" v="1229" actId="47"/>
        <pc:sldMkLst>
          <pc:docMk/>
          <pc:sldMk cId="1057026987" sldId="266"/>
        </pc:sldMkLst>
      </pc:sldChg>
      <pc:sldChg chg="del">
        <pc:chgData name="Pascalle Cup" userId="abbe84a0-611b-406e-b251-e8b4b71c069a" providerId="ADAL" clId="{4F362C27-CCB4-4F03-991F-35EB6E36676C}" dt="2022-02-10T14:48:40.133" v="1230" actId="47"/>
        <pc:sldMkLst>
          <pc:docMk/>
          <pc:sldMk cId="1384528197" sldId="267"/>
        </pc:sldMkLst>
      </pc:sldChg>
      <pc:sldChg chg="del">
        <pc:chgData name="Pascalle Cup" userId="abbe84a0-611b-406e-b251-e8b4b71c069a" providerId="ADAL" clId="{4F362C27-CCB4-4F03-991F-35EB6E36676C}" dt="2022-02-10T14:48:41.066" v="1231" actId="47"/>
        <pc:sldMkLst>
          <pc:docMk/>
          <pc:sldMk cId="128434235" sldId="268"/>
        </pc:sldMkLst>
      </pc:sldChg>
      <pc:sldChg chg="del">
        <pc:chgData name="Pascalle Cup" userId="abbe84a0-611b-406e-b251-e8b4b71c069a" providerId="ADAL" clId="{4F362C27-CCB4-4F03-991F-35EB6E36676C}" dt="2022-02-10T14:48:41.833" v="1232" actId="47"/>
        <pc:sldMkLst>
          <pc:docMk/>
          <pc:sldMk cId="1351193390" sldId="269"/>
        </pc:sldMkLst>
      </pc:sldChg>
      <pc:sldChg chg="modSp del mod">
        <pc:chgData name="Pascalle Cup" userId="abbe84a0-611b-406e-b251-e8b4b71c069a" providerId="ADAL" clId="{4F362C27-CCB4-4F03-991F-35EB6E36676C}" dt="2022-02-10T14:48:43.263" v="1234" actId="47"/>
        <pc:sldMkLst>
          <pc:docMk/>
          <pc:sldMk cId="3085966805" sldId="270"/>
        </pc:sldMkLst>
        <pc:spChg chg="mod">
          <ac:chgData name="Pascalle Cup" userId="abbe84a0-611b-406e-b251-e8b4b71c069a" providerId="ADAL" clId="{4F362C27-CCB4-4F03-991F-35EB6E36676C}" dt="2022-02-10T10:01:59.095" v="838" actId="1076"/>
          <ac:spMkLst>
            <pc:docMk/>
            <pc:sldMk cId="3085966805" sldId="270"/>
            <ac:spMk id="5" creationId="{4C819571-B68F-FC40-8E2A-91AEAAB0EED7}"/>
          </ac:spMkLst>
        </pc:spChg>
      </pc:sldChg>
      <pc:sldChg chg="del">
        <pc:chgData name="Pascalle Cup" userId="abbe84a0-611b-406e-b251-e8b4b71c069a" providerId="ADAL" clId="{4F362C27-CCB4-4F03-991F-35EB6E36676C}" dt="2022-02-10T10:01:47.790" v="835" actId="47"/>
        <pc:sldMkLst>
          <pc:docMk/>
          <pc:sldMk cId="2827999832" sldId="271"/>
        </pc:sldMkLst>
      </pc:sldChg>
      <pc:sldChg chg="del">
        <pc:chgData name="Pascalle Cup" userId="abbe84a0-611b-406e-b251-e8b4b71c069a" providerId="ADAL" clId="{4F362C27-CCB4-4F03-991F-35EB6E36676C}" dt="2022-02-10T14:48:42.519" v="1233" actId="47"/>
        <pc:sldMkLst>
          <pc:docMk/>
          <pc:sldMk cId="2674997321" sldId="272"/>
        </pc:sldMkLst>
      </pc:sldChg>
      <pc:sldChg chg="del">
        <pc:chgData name="Pascalle Cup" userId="abbe84a0-611b-406e-b251-e8b4b71c069a" providerId="ADAL" clId="{4F362C27-CCB4-4F03-991F-35EB6E36676C}" dt="2022-02-10T10:01:55.936" v="836" actId="47"/>
        <pc:sldMkLst>
          <pc:docMk/>
          <pc:sldMk cId="1275942425" sldId="274"/>
        </pc:sldMkLst>
      </pc:sldChg>
      <pc:sldChg chg="del">
        <pc:chgData name="Pascalle Cup" userId="abbe84a0-611b-406e-b251-e8b4b71c069a" providerId="ADAL" clId="{4F362C27-CCB4-4F03-991F-35EB6E36676C}" dt="2022-02-10T10:02:02.178" v="839" actId="47"/>
        <pc:sldMkLst>
          <pc:docMk/>
          <pc:sldMk cId="3002517268" sldId="275"/>
        </pc:sldMkLst>
      </pc:sldChg>
      <pc:sldChg chg="addSp delSp modSp mod">
        <pc:chgData name="Pascalle Cup" userId="abbe84a0-611b-406e-b251-e8b4b71c069a" providerId="ADAL" clId="{4F362C27-CCB4-4F03-991F-35EB6E36676C}" dt="2022-02-10T15:58:24.924" v="1620" actId="403"/>
        <pc:sldMkLst>
          <pc:docMk/>
          <pc:sldMk cId="741756600" sldId="279"/>
        </pc:sldMkLst>
        <pc:spChg chg="mod">
          <ac:chgData name="Pascalle Cup" userId="abbe84a0-611b-406e-b251-e8b4b71c069a" providerId="ADAL" clId="{4F362C27-CCB4-4F03-991F-35EB6E36676C}" dt="2022-02-10T09:54:56.103" v="616" actId="6549"/>
          <ac:spMkLst>
            <pc:docMk/>
            <pc:sldMk cId="741756600" sldId="279"/>
            <ac:spMk id="2" creationId="{17263A3F-3077-44A4-A762-E59C7D54F407}"/>
          </ac:spMkLst>
        </pc:spChg>
        <pc:spChg chg="add del mod">
          <ac:chgData name="Pascalle Cup" userId="abbe84a0-611b-406e-b251-e8b4b71c069a" providerId="ADAL" clId="{4F362C27-CCB4-4F03-991F-35EB6E36676C}" dt="2022-02-10T15:56:11.713" v="1300"/>
          <ac:spMkLst>
            <pc:docMk/>
            <pc:sldMk cId="741756600" sldId="279"/>
            <ac:spMk id="3" creationId="{3C5FC357-94CB-433D-894E-D0BC4196FDCB}"/>
          </ac:spMkLst>
        </pc:spChg>
        <pc:spChg chg="add del mod">
          <ac:chgData name="Pascalle Cup" userId="abbe84a0-611b-406e-b251-e8b4b71c069a" providerId="ADAL" clId="{4F362C27-CCB4-4F03-991F-35EB6E36676C}" dt="2022-02-10T09:57:13.088" v="752" actId="21"/>
          <ac:spMkLst>
            <pc:docMk/>
            <pc:sldMk cId="741756600" sldId="279"/>
            <ac:spMk id="4" creationId="{4D1DAEF3-79D8-404A-AE30-C50BE410383B}"/>
          </ac:spMkLst>
        </pc:spChg>
        <pc:spChg chg="del mod">
          <ac:chgData name="Pascalle Cup" userId="abbe84a0-611b-406e-b251-e8b4b71c069a" providerId="ADAL" clId="{4F362C27-CCB4-4F03-991F-35EB6E36676C}" dt="2022-02-10T09:48:53.410" v="326" actId="478"/>
          <ac:spMkLst>
            <pc:docMk/>
            <pc:sldMk cId="741756600" sldId="279"/>
            <ac:spMk id="5" creationId="{E3FA2AF7-08FD-49E5-B03C-E4B64CFEE31D}"/>
          </ac:spMkLst>
        </pc:spChg>
        <pc:spChg chg="add del mod">
          <ac:chgData name="Pascalle Cup" userId="abbe84a0-611b-406e-b251-e8b4b71c069a" providerId="ADAL" clId="{4F362C27-CCB4-4F03-991F-35EB6E36676C}" dt="2022-02-10T15:58:24.924" v="1620" actId="403"/>
          <ac:spMkLst>
            <pc:docMk/>
            <pc:sldMk cId="741756600" sldId="279"/>
            <ac:spMk id="6" creationId="{D1499E38-3E9F-4B13-88A5-567870437082}"/>
          </ac:spMkLst>
        </pc:spChg>
        <pc:picChg chg="add mod modCrop">
          <ac:chgData name="Pascalle Cup" userId="abbe84a0-611b-406e-b251-e8b4b71c069a" providerId="ADAL" clId="{4F362C27-CCB4-4F03-991F-35EB6E36676C}" dt="2022-02-10T15:56:10.963" v="1298" actId="1076"/>
          <ac:picMkLst>
            <pc:docMk/>
            <pc:sldMk cId="741756600" sldId="279"/>
            <ac:picMk id="5" creationId="{023EE6C8-9695-40E3-9A68-E18A03F0024B}"/>
          </ac:picMkLst>
        </pc:picChg>
      </pc:sldChg>
      <pc:sldChg chg="modSp add mod">
        <pc:chgData name="Pascalle Cup" userId="abbe84a0-611b-406e-b251-e8b4b71c069a" providerId="ADAL" clId="{4F362C27-CCB4-4F03-991F-35EB6E36676C}" dt="2022-02-10T09:55:31.348" v="697" actId="1076"/>
        <pc:sldMkLst>
          <pc:docMk/>
          <pc:sldMk cId="1281447373" sldId="280"/>
        </pc:sldMkLst>
        <pc:picChg chg="mod">
          <ac:chgData name="Pascalle Cup" userId="abbe84a0-611b-406e-b251-e8b4b71c069a" providerId="ADAL" clId="{4F362C27-CCB4-4F03-991F-35EB6E36676C}" dt="2022-02-10T09:55:31.348" v="697" actId="1076"/>
          <ac:picMkLst>
            <pc:docMk/>
            <pc:sldMk cId="1281447373" sldId="280"/>
            <ac:picMk id="4" creationId="{E886602B-75E8-4C04-9600-5C958C59E6CA}"/>
          </ac:picMkLst>
        </pc:picChg>
      </pc:sldChg>
      <pc:sldChg chg="addSp delSp modSp mod setBg">
        <pc:chgData name="Pascalle Cup" userId="abbe84a0-611b-406e-b251-e8b4b71c069a" providerId="ADAL" clId="{4F362C27-CCB4-4F03-991F-35EB6E36676C}" dt="2022-02-10T15:59:22.479" v="1630" actId="20577"/>
        <pc:sldMkLst>
          <pc:docMk/>
          <pc:sldMk cId="2673538948" sldId="281"/>
        </pc:sldMkLst>
        <pc:spChg chg="mod">
          <ac:chgData name="Pascalle Cup" userId="abbe84a0-611b-406e-b251-e8b4b71c069a" providerId="ADAL" clId="{4F362C27-CCB4-4F03-991F-35EB6E36676C}" dt="2022-02-10T15:59:22.479" v="1630" actId="20577"/>
          <ac:spMkLst>
            <pc:docMk/>
            <pc:sldMk cId="2673538948" sldId="281"/>
            <ac:spMk id="2" creationId="{00000000-0000-0000-0000-000000000000}"/>
          </ac:spMkLst>
        </pc:spChg>
        <pc:spChg chg="add del mod">
          <ac:chgData name="Pascalle Cup" userId="abbe84a0-611b-406e-b251-e8b4b71c069a" providerId="ADAL" clId="{4F362C27-CCB4-4F03-991F-35EB6E36676C}" dt="2022-02-10T09:59:03.107" v="775" actId="478"/>
          <ac:spMkLst>
            <pc:docMk/>
            <pc:sldMk cId="2673538948" sldId="281"/>
            <ac:spMk id="3" creationId="{27E42FED-533E-41EC-9B61-D251DC954783}"/>
          </ac:spMkLst>
        </pc:spChg>
        <pc:spChg chg="del mod">
          <ac:chgData name="Pascalle Cup" userId="abbe84a0-611b-406e-b251-e8b4b71c069a" providerId="ADAL" clId="{4F362C27-CCB4-4F03-991F-35EB6E36676C}" dt="2022-02-10T09:58:53.299" v="771" actId="478"/>
          <ac:spMkLst>
            <pc:docMk/>
            <pc:sldMk cId="2673538948" sldId="281"/>
            <ac:spMk id="6" creationId="{00000000-0000-0000-0000-000000000000}"/>
          </ac:spMkLst>
        </pc:spChg>
        <pc:spChg chg="add">
          <ac:chgData name="Pascalle Cup" userId="abbe84a0-611b-406e-b251-e8b4b71c069a" providerId="ADAL" clId="{4F362C27-CCB4-4F03-991F-35EB6E36676C}" dt="2022-02-10T09:58:59.012" v="774" actId="26606"/>
          <ac:spMkLst>
            <pc:docMk/>
            <pc:sldMk cId="2673538948" sldId="281"/>
            <ac:spMk id="9" creationId="{5E39A796-BE83-48B1-B33F-35C4A32AAB57}"/>
          </ac:spMkLst>
        </pc:spChg>
        <pc:spChg chg="add">
          <ac:chgData name="Pascalle Cup" userId="abbe84a0-611b-406e-b251-e8b4b71c069a" providerId="ADAL" clId="{4F362C27-CCB4-4F03-991F-35EB6E36676C}" dt="2022-02-10T09:58:59.012" v="774" actId="26606"/>
          <ac:spMkLst>
            <pc:docMk/>
            <pc:sldMk cId="2673538948" sldId="281"/>
            <ac:spMk id="11" creationId="{72F84B47-E267-4194-8194-831DB7B5547F}"/>
          </ac:spMkLst>
        </pc:spChg>
        <pc:graphicFrameChg chg="add del mod modGraphic">
          <ac:chgData name="Pascalle Cup" userId="abbe84a0-611b-406e-b251-e8b4b71c069a" providerId="ADAL" clId="{4F362C27-CCB4-4F03-991F-35EB6E36676C}" dt="2022-02-10T15:58:43.087" v="1621" actId="478"/>
          <ac:graphicFrameMkLst>
            <pc:docMk/>
            <pc:sldMk cId="2673538948" sldId="281"/>
            <ac:graphicFrameMk id="4" creationId="{724C024A-2615-4DF6-A444-C2D1BE480C09}"/>
          </ac:graphicFrameMkLst>
        </pc:graphicFrameChg>
        <pc:picChg chg="add mod modCrop">
          <ac:chgData name="Pascalle Cup" userId="abbe84a0-611b-406e-b251-e8b4b71c069a" providerId="ADAL" clId="{4F362C27-CCB4-4F03-991F-35EB6E36676C}" dt="2022-02-10T15:59:10.978" v="1627" actId="1076"/>
          <ac:picMkLst>
            <pc:docMk/>
            <pc:sldMk cId="2673538948" sldId="281"/>
            <ac:picMk id="5" creationId="{F976CC21-37E3-4CC7-B8B4-F5CBEC0E2239}"/>
          </ac:picMkLst>
        </pc:picChg>
      </pc:sldChg>
      <pc:sldChg chg="modSp mod">
        <pc:chgData name="Pascalle Cup" userId="abbe84a0-611b-406e-b251-e8b4b71c069a" providerId="ADAL" clId="{4F362C27-CCB4-4F03-991F-35EB6E36676C}" dt="2022-02-10T16:39:37.671" v="1633" actId="1076"/>
        <pc:sldMkLst>
          <pc:docMk/>
          <pc:sldMk cId="293992597" sldId="282"/>
        </pc:sldMkLst>
        <pc:spChg chg="mod">
          <ac:chgData name="Pascalle Cup" userId="abbe84a0-611b-406e-b251-e8b4b71c069a" providerId="ADAL" clId="{4F362C27-CCB4-4F03-991F-35EB6E36676C}" dt="2022-02-10T16:39:37.671" v="1633" actId="1076"/>
          <ac:spMkLst>
            <pc:docMk/>
            <pc:sldMk cId="293992597" sldId="282"/>
            <ac:spMk id="108" creationId="{00000000-0000-0000-0000-000000000000}"/>
          </ac:spMkLst>
        </pc:spChg>
      </pc:sldChg>
      <pc:sldChg chg="delSp mod delAnim">
        <pc:chgData name="Pascalle Cup" userId="abbe84a0-611b-406e-b251-e8b4b71c069a" providerId="ADAL" clId="{4F362C27-CCB4-4F03-991F-35EB6E36676C}" dt="2022-02-10T09:59:40.179" v="830" actId="478"/>
        <pc:sldMkLst>
          <pc:docMk/>
          <pc:sldMk cId="2742720745" sldId="286"/>
        </pc:sldMkLst>
        <pc:spChg chg="del">
          <ac:chgData name="Pascalle Cup" userId="abbe84a0-611b-406e-b251-e8b4b71c069a" providerId="ADAL" clId="{4F362C27-CCB4-4F03-991F-35EB6E36676C}" dt="2022-02-10T09:59:40.179" v="830" actId="478"/>
          <ac:spMkLst>
            <pc:docMk/>
            <pc:sldMk cId="2742720745" sldId="286"/>
            <ac:spMk id="5" creationId="{A407D139-86C2-4D46-8A93-D8E551B05A9E}"/>
          </ac:spMkLst>
        </pc:spChg>
      </pc:sldChg>
      <pc:sldChg chg="addSp modSp mod">
        <pc:chgData name="Pascalle Cup" userId="abbe84a0-611b-406e-b251-e8b4b71c069a" providerId="ADAL" clId="{4F362C27-CCB4-4F03-991F-35EB6E36676C}" dt="2022-02-10T09:52:00.764" v="578" actId="1076"/>
        <pc:sldMkLst>
          <pc:docMk/>
          <pc:sldMk cId="1134779497" sldId="289"/>
        </pc:sldMkLst>
        <pc:spChg chg="mod">
          <ac:chgData name="Pascalle Cup" userId="abbe84a0-611b-406e-b251-e8b4b71c069a" providerId="ADAL" clId="{4F362C27-CCB4-4F03-991F-35EB6E36676C}" dt="2022-02-10T09:51:53.691" v="575" actId="1076"/>
          <ac:spMkLst>
            <pc:docMk/>
            <pc:sldMk cId="1134779497" sldId="289"/>
            <ac:spMk id="2" creationId="{AC40384E-7817-4908-923A-ACA4F6B37593}"/>
          </ac:spMkLst>
        </pc:spChg>
        <pc:spChg chg="add mod">
          <ac:chgData name="Pascalle Cup" userId="abbe84a0-611b-406e-b251-e8b4b71c069a" providerId="ADAL" clId="{4F362C27-CCB4-4F03-991F-35EB6E36676C}" dt="2022-02-10T09:52:00.764" v="578" actId="1076"/>
          <ac:spMkLst>
            <pc:docMk/>
            <pc:sldMk cId="1134779497" sldId="289"/>
            <ac:spMk id="4" creationId="{DFCE79D1-B1DE-4D67-8730-C109CF317ABF}"/>
          </ac:spMkLst>
        </pc:spChg>
      </pc:sldChg>
      <pc:sldChg chg="addSp modSp mod">
        <pc:chgData name="Pascalle Cup" userId="abbe84a0-611b-406e-b251-e8b4b71c069a" providerId="ADAL" clId="{4F362C27-CCB4-4F03-991F-35EB6E36676C}" dt="2022-02-10T09:57:39.358" v="758" actId="113"/>
        <pc:sldMkLst>
          <pc:docMk/>
          <pc:sldMk cId="3613395749" sldId="309"/>
        </pc:sldMkLst>
        <pc:spChg chg="mod">
          <ac:chgData name="Pascalle Cup" userId="abbe84a0-611b-406e-b251-e8b4b71c069a" providerId="ADAL" clId="{4F362C27-CCB4-4F03-991F-35EB6E36676C}" dt="2022-02-10T09:57:39.358" v="758" actId="113"/>
          <ac:spMkLst>
            <pc:docMk/>
            <pc:sldMk cId="3613395749" sldId="309"/>
            <ac:spMk id="4" creationId="{C26C7F17-9BD7-45CB-8FDF-41866EE75B72}"/>
          </ac:spMkLst>
        </pc:spChg>
        <pc:spChg chg="add mod">
          <ac:chgData name="Pascalle Cup" userId="abbe84a0-611b-406e-b251-e8b4b71c069a" providerId="ADAL" clId="{4F362C27-CCB4-4F03-991F-35EB6E36676C}" dt="2022-02-10T09:57:26.171" v="756" actId="1076"/>
          <ac:spMkLst>
            <pc:docMk/>
            <pc:sldMk cId="3613395749" sldId="309"/>
            <ac:spMk id="5" creationId="{9A347BED-D597-4C8E-AC88-7775623D786F}"/>
          </ac:spMkLst>
        </pc:spChg>
      </pc:sldChg>
      <pc:sldChg chg="modSp new del mod">
        <pc:chgData name="Pascalle Cup" userId="abbe84a0-611b-406e-b251-e8b4b71c069a" providerId="ADAL" clId="{4F362C27-CCB4-4F03-991F-35EB6E36676C}" dt="2022-02-10T14:48:38.144" v="1227" actId="47"/>
        <pc:sldMkLst>
          <pc:docMk/>
          <pc:sldMk cId="2854619886" sldId="310"/>
        </pc:sldMkLst>
        <pc:spChg chg="mod">
          <ac:chgData name="Pascalle Cup" userId="abbe84a0-611b-406e-b251-e8b4b71c069a" providerId="ADAL" clId="{4F362C27-CCB4-4F03-991F-35EB6E36676C}" dt="2022-02-10T10:00:10.798" v="832"/>
          <ac:spMkLst>
            <pc:docMk/>
            <pc:sldMk cId="2854619886" sldId="310"/>
            <ac:spMk id="2" creationId="{18455F9B-2BBA-40FE-836D-1520B2FA919A}"/>
          </ac:spMkLst>
        </pc:spChg>
      </pc:sldChg>
      <pc:sldChg chg="del delDesignElem">
        <pc:chgData name="Pascalle Cup" userId="abbe84a0-611b-406e-b251-e8b4b71c069a" providerId="ADAL" clId="{4F362C27-CCB4-4F03-991F-35EB6E36676C}" dt="2022-02-10T10:01:34.409" v="834" actId="47"/>
        <pc:sldMkLst>
          <pc:docMk/>
          <pc:sldMk cId="1416678986" sldId="311"/>
        </pc:sldMkLst>
      </pc:sldChg>
      <pc:sldChg chg="addSp modSp new add del mod">
        <pc:chgData name="Pascalle Cup" userId="abbe84a0-611b-406e-b251-e8b4b71c069a" providerId="ADAL" clId="{4F362C27-CCB4-4F03-991F-35EB6E36676C}" dt="2022-02-10T14:48:46.509" v="1236" actId="47"/>
        <pc:sldMkLst>
          <pc:docMk/>
          <pc:sldMk cId="2616506745" sldId="311"/>
        </pc:sldMkLst>
        <pc:spChg chg="mod">
          <ac:chgData name="Pascalle Cup" userId="abbe84a0-611b-406e-b251-e8b4b71c069a" providerId="ADAL" clId="{4F362C27-CCB4-4F03-991F-35EB6E36676C}" dt="2022-02-10T10:02:28.643" v="844" actId="27636"/>
          <ac:spMkLst>
            <pc:docMk/>
            <pc:sldMk cId="2616506745" sldId="311"/>
            <ac:spMk id="2" creationId="{4D84D7C1-CD5C-4084-97C3-C6740E873E26}"/>
          </ac:spMkLst>
        </pc:spChg>
        <pc:spChg chg="add mod">
          <ac:chgData name="Pascalle Cup" userId="abbe84a0-611b-406e-b251-e8b4b71c069a" providerId="ADAL" clId="{4F362C27-CCB4-4F03-991F-35EB6E36676C}" dt="2022-02-10T10:02:43.870" v="854" actId="1076"/>
          <ac:spMkLst>
            <pc:docMk/>
            <pc:sldMk cId="2616506745" sldId="311"/>
            <ac:spMk id="4" creationId="{39CA52CE-F701-4C67-BB34-9759B2B4F760}"/>
          </ac:spMkLst>
        </pc:spChg>
      </pc:sldChg>
      <pc:sldChg chg="addSp modSp new mod">
        <pc:chgData name="Pascalle Cup" userId="abbe84a0-611b-406e-b251-e8b4b71c069a" providerId="ADAL" clId="{4F362C27-CCB4-4F03-991F-35EB6E36676C}" dt="2022-02-10T14:36:13.829" v="871" actId="1076"/>
        <pc:sldMkLst>
          <pc:docMk/>
          <pc:sldMk cId="3288393418" sldId="312"/>
        </pc:sldMkLst>
        <pc:spChg chg="mod">
          <ac:chgData name="Pascalle Cup" userId="abbe84a0-611b-406e-b251-e8b4b71c069a" providerId="ADAL" clId="{4F362C27-CCB4-4F03-991F-35EB6E36676C}" dt="2022-02-10T10:03:15.454" v="862" actId="6549"/>
          <ac:spMkLst>
            <pc:docMk/>
            <pc:sldMk cId="3288393418" sldId="312"/>
            <ac:spMk id="2" creationId="{2BB40977-5015-41EE-A80D-54A185B9F388}"/>
          </ac:spMkLst>
        </pc:spChg>
        <pc:spChg chg="add mod">
          <ac:chgData name="Pascalle Cup" userId="abbe84a0-611b-406e-b251-e8b4b71c069a" providerId="ADAL" clId="{4F362C27-CCB4-4F03-991F-35EB6E36676C}" dt="2022-02-10T14:36:13.829" v="871" actId="1076"/>
          <ac:spMkLst>
            <pc:docMk/>
            <pc:sldMk cId="3288393418" sldId="312"/>
            <ac:spMk id="4" creationId="{331BCBCF-5180-42EC-9711-DC64A74C0E61}"/>
          </ac:spMkLst>
        </pc:spChg>
      </pc:sldChg>
      <pc:sldChg chg="modSp new mod">
        <pc:chgData name="Pascalle Cup" userId="abbe84a0-611b-406e-b251-e8b4b71c069a" providerId="ADAL" clId="{4F362C27-CCB4-4F03-991F-35EB6E36676C}" dt="2022-02-10T10:03:40.477" v="865" actId="6549"/>
        <pc:sldMkLst>
          <pc:docMk/>
          <pc:sldMk cId="1512475936" sldId="313"/>
        </pc:sldMkLst>
        <pc:spChg chg="mod">
          <ac:chgData name="Pascalle Cup" userId="abbe84a0-611b-406e-b251-e8b4b71c069a" providerId="ADAL" clId="{4F362C27-CCB4-4F03-991F-35EB6E36676C}" dt="2022-02-10T10:03:40.477" v="865" actId="6549"/>
          <ac:spMkLst>
            <pc:docMk/>
            <pc:sldMk cId="1512475936" sldId="313"/>
            <ac:spMk id="2" creationId="{452998DE-27BE-4351-A857-C2B0114CCB01}"/>
          </ac:spMkLst>
        </pc:spChg>
      </pc:sldChg>
      <pc:sldChg chg="modSp mod">
        <pc:chgData name="Pascalle Cup" userId="abbe84a0-611b-406e-b251-e8b4b71c069a" providerId="ADAL" clId="{4F362C27-CCB4-4F03-991F-35EB6E36676C}" dt="2022-02-10T16:03:27.858" v="1631" actId="27636"/>
        <pc:sldMkLst>
          <pc:docMk/>
          <pc:sldMk cId="0" sldId="314"/>
        </pc:sldMkLst>
        <pc:spChg chg="mod">
          <ac:chgData name="Pascalle Cup" userId="abbe84a0-611b-406e-b251-e8b4b71c069a" providerId="ADAL" clId="{4F362C27-CCB4-4F03-991F-35EB6E36676C}" dt="2022-02-10T16:03:27.858" v="1631" actId="27636"/>
          <ac:spMkLst>
            <pc:docMk/>
            <pc:sldMk cId="0" sldId="314"/>
            <ac:spMk id="3" creationId="{B990ADA9-5330-5546-A72D-E9BDFAAF4FC5}"/>
          </ac:spMkLst>
        </pc:spChg>
      </pc:sldChg>
      <pc:sldChg chg="modSp mod">
        <pc:chgData name="Pascalle Cup" userId="abbe84a0-611b-406e-b251-e8b4b71c069a" providerId="ADAL" clId="{4F362C27-CCB4-4F03-991F-35EB6E36676C}" dt="2022-02-10T16:03:27.924" v="1632" actId="27636"/>
        <pc:sldMkLst>
          <pc:docMk/>
          <pc:sldMk cId="0" sldId="320"/>
        </pc:sldMkLst>
        <pc:spChg chg="mod">
          <ac:chgData name="Pascalle Cup" userId="abbe84a0-611b-406e-b251-e8b4b71c069a" providerId="ADAL" clId="{4F362C27-CCB4-4F03-991F-35EB6E36676C}" dt="2022-02-10T16:03:27.924" v="1632" actId="27636"/>
          <ac:spMkLst>
            <pc:docMk/>
            <pc:sldMk cId="0" sldId="320"/>
            <ac:spMk id="118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3218C-1D5C-6040-8A0F-680E8836BEC0}" type="doc">
      <dgm:prSet loTypeId="urn:microsoft.com/office/officeart/2005/8/layout/hProcess3" loCatId="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21299999" lon="0" rev="16200000"/>
          </a:camera>
          <a:lightRig rig="threePt" dir="t"/>
        </a:scene3d>
      </dgm:spPr>
    </dgm:pt>
    <dgm:pt modelId="{C743C942-3099-E645-84F4-0DB966A026C2}">
      <dgm:prSet phldrT="[Text]"/>
      <dgm:spPr/>
      <dgm:t>
        <a:bodyPr/>
        <a:lstStyle/>
        <a:p>
          <a:endParaRPr lang="en-GB"/>
        </a:p>
      </dgm:t>
    </dgm:pt>
    <dgm:pt modelId="{3A5B3131-AAE7-A74F-9E49-C642AA4B1D08}" type="parTrans" cxnId="{5B4D4CFC-ED1A-ED42-A07C-B4C358B848D7}">
      <dgm:prSet/>
      <dgm:spPr/>
      <dgm:t>
        <a:bodyPr/>
        <a:lstStyle/>
        <a:p>
          <a:endParaRPr lang="en-GB"/>
        </a:p>
      </dgm:t>
    </dgm:pt>
    <dgm:pt modelId="{E9E01E2F-28D9-C441-A9A3-51368225053C}" type="sibTrans" cxnId="{5B4D4CFC-ED1A-ED42-A07C-B4C358B848D7}">
      <dgm:prSet/>
      <dgm:spPr/>
      <dgm:t>
        <a:bodyPr/>
        <a:lstStyle/>
        <a:p>
          <a:endParaRPr lang="en-GB"/>
        </a:p>
      </dgm:t>
    </dgm:pt>
    <dgm:pt modelId="{ABA4EA5F-3971-7345-B013-B3750B2975BB}" type="pres">
      <dgm:prSet presAssocID="{6253218C-1D5C-6040-8A0F-680E8836BEC0}" presName="Name0" presStyleCnt="0">
        <dgm:presLayoutVars>
          <dgm:dir/>
          <dgm:animLvl val="lvl"/>
          <dgm:resizeHandles val="exact"/>
        </dgm:presLayoutVars>
      </dgm:prSet>
      <dgm:spPr/>
    </dgm:pt>
    <dgm:pt modelId="{D2BC1821-EB77-874E-B66A-2755C5D42B94}" type="pres">
      <dgm:prSet presAssocID="{6253218C-1D5C-6040-8A0F-680E8836BEC0}" presName="dummy" presStyleCnt="0"/>
      <dgm:spPr/>
    </dgm:pt>
    <dgm:pt modelId="{FC3035E6-5555-8142-9338-1205AAE27B3C}" type="pres">
      <dgm:prSet presAssocID="{6253218C-1D5C-6040-8A0F-680E8836BEC0}" presName="linH" presStyleCnt="0"/>
      <dgm:spPr/>
    </dgm:pt>
    <dgm:pt modelId="{F3825E1A-568D-6E41-BFD1-01EE2038FC1C}" type="pres">
      <dgm:prSet presAssocID="{6253218C-1D5C-6040-8A0F-680E8836BEC0}" presName="padding1" presStyleCnt="0"/>
      <dgm:spPr/>
    </dgm:pt>
    <dgm:pt modelId="{82EA9C08-8B93-8D4E-85CA-4E7C1B5EA767}" type="pres">
      <dgm:prSet presAssocID="{C743C942-3099-E645-84F4-0DB966A026C2}" presName="linV" presStyleCnt="0"/>
      <dgm:spPr/>
    </dgm:pt>
    <dgm:pt modelId="{D49609BC-7368-0A4D-895A-D60402F2EF88}" type="pres">
      <dgm:prSet presAssocID="{C743C942-3099-E645-84F4-0DB966A026C2}" presName="spVertical1" presStyleCnt="0"/>
      <dgm:spPr/>
    </dgm:pt>
    <dgm:pt modelId="{2BE1EB77-D8CE-164D-9367-893D86E408CF}" type="pres">
      <dgm:prSet presAssocID="{C743C942-3099-E645-84F4-0DB966A026C2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31DB7933-2E3D-AA4E-83EA-08FADEB1F3E8}" type="pres">
      <dgm:prSet presAssocID="{C743C942-3099-E645-84F4-0DB966A026C2}" presName="spVertical2" presStyleCnt="0"/>
      <dgm:spPr/>
    </dgm:pt>
    <dgm:pt modelId="{8D00C0FC-3947-FB4D-9494-BD68625A1464}" type="pres">
      <dgm:prSet presAssocID="{C743C942-3099-E645-84F4-0DB966A026C2}" presName="spVertical3" presStyleCnt="0"/>
      <dgm:spPr/>
    </dgm:pt>
    <dgm:pt modelId="{3E068501-38E0-C94A-A273-CFD13566A013}" type="pres">
      <dgm:prSet presAssocID="{6253218C-1D5C-6040-8A0F-680E8836BEC0}" presName="padding2" presStyleCnt="0"/>
      <dgm:spPr/>
    </dgm:pt>
    <dgm:pt modelId="{75776EBF-6CD5-6641-9B88-DDE9E23F00FC}" type="pres">
      <dgm:prSet presAssocID="{6253218C-1D5C-6040-8A0F-680E8836BEC0}" presName="negArrow" presStyleCnt="0"/>
      <dgm:spPr/>
    </dgm:pt>
    <dgm:pt modelId="{DEBB70D8-7734-6A46-8013-C6A8AF9FEB7B}" type="pres">
      <dgm:prSet presAssocID="{6253218C-1D5C-6040-8A0F-680E8836BEC0}" presName="backgroundArrow" presStyleLbl="node1" presStyleIdx="0" presStyleCnt="1" custLinFactNeighborX="-65410" custLinFactNeighborY="2805"/>
      <dgm:spPr/>
    </dgm:pt>
  </dgm:ptLst>
  <dgm:cxnLst>
    <dgm:cxn modelId="{0744EF10-299D-A341-8D0C-A6909DDDD5BE}" type="presOf" srcId="{6253218C-1D5C-6040-8A0F-680E8836BEC0}" destId="{ABA4EA5F-3971-7345-B013-B3750B2975BB}" srcOrd="0" destOrd="0" presId="urn:microsoft.com/office/officeart/2005/8/layout/hProcess3"/>
    <dgm:cxn modelId="{C8DCE126-99D4-D741-B5A4-7520E16F99AB}" type="presOf" srcId="{C743C942-3099-E645-84F4-0DB966A026C2}" destId="{2BE1EB77-D8CE-164D-9367-893D86E408CF}" srcOrd="0" destOrd="0" presId="urn:microsoft.com/office/officeart/2005/8/layout/hProcess3"/>
    <dgm:cxn modelId="{5B4D4CFC-ED1A-ED42-A07C-B4C358B848D7}" srcId="{6253218C-1D5C-6040-8A0F-680E8836BEC0}" destId="{C743C942-3099-E645-84F4-0DB966A026C2}" srcOrd="0" destOrd="0" parTransId="{3A5B3131-AAE7-A74F-9E49-C642AA4B1D08}" sibTransId="{E9E01E2F-28D9-C441-A9A3-51368225053C}"/>
    <dgm:cxn modelId="{348DEEDE-F704-EF45-A856-2E0293A62F7D}" type="presParOf" srcId="{ABA4EA5F-3971-7345-B013-B3750B2975BB}" destId="{D2BC1821-EB77-874E-B66A-2755C5D42B94}" srcOrd="0" destOrd="0" presId="urn:microsoft.com/office/officeart/2005/8/layout/hProcess3"/>
    <dgm:cxn modelId="{BE24D075-569D-804C-994A-40CAFEDB43D5}" type="presParOf" srcId="{ABA4EA5F-3971-7345-B013-B3750B2975BB}" destId="{FC3035E6-5555-8142-9338-1205AAE27B3C}" srcOrd="1" destOrd="0" presId="urn:microsoft.com/office/officeart/2005/8/layout/hProcess3"/>
    <dgm:cxn modelId="{2A4F26CC-095C-F849-9ADA-3D625138B373}" type="presParOf" srcId="{FC3035E6-5555-8142-9338-1205AAE27B3C}" destId="{F3825E1A-568D-6E41-BFD1-01EE2038FC1C}" srcOrd="0" destOrd="0" presId="urn:microsoft.com/office/officeart/2005/8/layout/hProcess3"/>
    <dgm:cxn modelId="{AFF52929-F987-A54B-8C2F-E5F75F6EAE6F}" type="presParOf" srcId="{FC3035E6-5555-8142-9338-1205AAE27B3C}" destId="{82EA9C08-8B93-8D4E-85CA-4E7C1B5EA767}" srcOrd="1" destOrd="0" presId="urn:microsoft.com/office/officeart/2005/8/layout/hProcess3"/>
    <dgm:cxn modelId="{14B82EC8-B2AD-204B-8B18-A92307F93661}" type="presParOf" srcId="{82EA9C08-8B93-8D4E-85CA-4E7C1B5EA767}" destId="{D49609BC-7368-0A4D-895A-D60402F2EF88}" srcOrd="0" destOrd="0" presId="urn:microsoft.com/office/officeart/2005/8/layout/hProcess3"/>
    <dgm:cxn modelId="{313B16FE-31F2-854F-8DB2-BC0025396E1B}" type="presParOf" srcId="{82EA9C08-8B93-8D4E-85CA-4E7C1B5EA767}" destId="{2BE1EB77-D8CE-164D-9367-893D86E408CF}" srcOrd="1" destOrd="0" presId="urn:microsoft.com/office/officeart/2005/8/layout/hProcess3"/>
    <dgm:cxn modelId="{3CCB44B1-076E-914C-AC44-F16BAFEFBD6D}" type="presParOf" srcId="{82EA9C08-8B93-8D4E-85CA-4E7C1B5EA767}" destId="{31DB7933-2E3D-AA4E-83EA-08FADEB1F3E8}" srcOrd="2" destOrd="0" presId="urn:microsoft.com/office/officeart/2005/8/layout/hProcess3"/>
    <dgm:cxn modelId="{16012C6A-644B-5849-BDCA-7AE0DD7CA7F8}" type="presParOf" srcId="{82EA9C08-8B93-8D4E-85CA-4E7C1B5EA767}" destId="{8D00C0FC-3947-FB4D-9494-BD68625A1464}" srcOrd="3" destOrd="0" presId="urn:microsoft.com/office/officeart/2005/8/layout/hProcess3"/>
    <dgm:cxn modelId="{6E8CB465-72CB-AF42-9D10-6F994E8A36F2}" type="presParOf" srcId="{FC3035E6-5555-8142-9338-1205AAE27B3C}" destId="{3E068501-38E0-C94A-A273-CFD13566A013}" srcOrd="2" destOrd="0" presId="urn:microsoft.com/office/officeart/2005/8/layout/hProcess3"/>
    <dgm:cxn modelId="{38FED4E3-24DB-1B43-B13E-703C7D945EB7}" type="presParOf" srcId="{FC3035E6-5555-8142-9338-1205AAE27B3C}" destId="{75776EBF-6CD5-6641-9B88-DDE9E23F00FC}" srcOrd="3" destOrd="0" presId="urn:microsoft.com/office/officeart/2005/8/layout/hProcess3"/>
    <dgm:cxn modelId="{1CC0224E-526F-444E-A4CA-61808BAD44C8}" type="presParOf" srcId="{FC3035E6-5555-8142-9338-1205AAE27B3C}" destId="{DEBB70D8-7734-6A46-8013-C6A8AF9FEB7B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B70D8-7734-6A46-8013-C6A8AF9FEB7B}">
      <dsp:nvSpPr>
        <dsp:cNvPr id="0" name=""/>
        <dsp:cNvSpPr/>
      </dsp:nvSpPr>
      <dsp:spPr>
        <a:xfrm>
          <a:off x="0" y="14867"/>
          <a:ext cx="1700213" cy="144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1EB77-D8CE-164D-9367-893D86E408CF}">
      <dsp:nvSpPr>
        <dsp:cNvPr id="0" name=""/>
        <dsp:cNvSpPr/>
      </dsp:nvSpPr>
      <dsp:spPr>
        <a:xfrm>
          <a:off x="137146" y="367433"/>
          <a:ext cx="1393045" cy="72000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21299999" lon="0" rev="1620000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137146" y="367433"/>
        <a:ext cx="139304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CE024-6B0C-4AD0-B480-10CA1E2638C2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43543-B225-4308-BAB0-1C576AA84E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60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3543-B225-4308-BAB0-1C576AA84EB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022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139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2787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7248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3BC39-E57B-49CE-9F2C-00C384B239EF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63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43543-B225-4308-BAB0-1C576AA84EB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75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3070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0680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2366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306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Friday, February 11,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6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7483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223610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02573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693194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351881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1864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392484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69313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70680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291602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96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5185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5948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4504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3806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6284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50015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3789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6363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21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65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82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10166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0519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1427694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DDE38-FCD0-43BE-9614-D1F9572F1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64586A-D589-4BF0-8BCF-B3DA656DD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D9CEDB-E60F-4C16-BA79-C4EEEF21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0C090F-56E3-42AF-8E5D-CE583506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668117-50ED-4C4F-BBAF-189EB26F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3643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8DDAA-43B3-44FD-8226-2AF6471D5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6AD89D-D0C2-4CE8-AE84-1C033D4E6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E2B32B-0324-46A5-A0A0-72A6DEE5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71FAE0-6328-4D2B-B938-C7981BC7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91DBD5-4DC7-41BF-A391-07763AD3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AA66603-F5E8-4851-8BC0-8A3D05BE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017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39F525-6B39-4F54-81B8-7B13EA46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64AC58-1D00-485C-A3DA-2D100E7E3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87425E9-74D8-4552-9D49-2BC12E5D4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31ED3B-03D7-445E-BF08-ECECDA43A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ED6790-1B6B-4E5A-B386-A6C32284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4B6725-57C4-4B6A-A997-8AB7DC3C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900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1242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97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719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336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50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424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1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6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4C2B0B26-DAE9-4BFB-A5D3-E67449819FE8}" type="datetimeFigureOut">
              <a:rPr lang="nl-NL" smtClean="0"/>
              <a:t>11-2-2022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793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58p6PA_zDnQ?feature=oembed" TargetMode="Externa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Vrijwilligerswer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35.xml"/><Relationship Id="rId1" Type="http://schemas.openxmlformats.org/officeDocument/2006/relationships/video" Target="https://www.youtube.com/embed/zdZecXeVH7A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D7179-6D64-4070-BCD0-4DA94C196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IBS les vrijdag 11-2-2022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2A31F0-CFB4-44F4-AD17-881E651B2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De Community verbonden</a:t>
            </a:r>
          </a:p>
        </p:txBody>
      </p:sp>
    </p:spTree>
    <p:extLst>
      <p:ext uri="{BB962C8B-B14F-4D97-AF65-F5344CB8AC3E}">
        <p14:creationId xmlns:p14="http://schemas.microsoft.com/office/powerpoint/2010/main" val="2256386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886602B-75E8-4C04-9600-5C958C59E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392" y="365125"/>
            <a:ext cx="6697234" cy="62205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/>
              <a:t>Projectfases</a:t>
            </a:r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1447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347" y="2092306"/>
            <a:ext cx="3505495" cy="16223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1</a:t>
            </a:r>
            <a:b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Achtergronden</a:t>
            </a:r>
            <a:b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 </a:t>
            </a:r>
            <a:r>
              <a:rPr lang="en-US" sz="27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hou</a:t>
            </a:r>
            <a:r>
              <a:rPr lang="en-US" sz="2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het </a:t>
            </a:r>
            <a:br>
              <a:rPr lang="en-US" sz="2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beoordelingsformulier</a:t>
            </a:r>
            <a:r>
              <a:rPr lang="en-US" sz="2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de </a:t>
            </a:r>
            <a:r>
              <a:rPr lang="en-US" sz="2700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gaten</a:t>
            </a:r>
            <a:r>
              <a:rPr lang="en-US" sz="2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  </a:t>
            </a: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976CC21-37E3-4CC7-B8B4-F5CBEC0E2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55" t="28372" r="21142" b="35349"/>
          <a:stretch/>
        </p:blipFill>
        <p:spPr>
          <a:xfrm>
            <a:off x="5123688" y="1935125"/>
            <a:ext cx="6584099" cy="248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3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8DA9F83-450D-4D8C-B927-CF866DBA78ED}"/>
              </a:ext>
            </a:extLst>
          </p:cNvPr>
          <p:cNvSpPr txBox="1"/>
          <p:nvPr/>
        </p:nvSpPr>
        <p:spPr>
          <a:xfrm>
            <a:off x="742950" y="1120676"/>
            <a:ext cx="104965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/>
              <a:t>In deze fase onderzoek naar </a:t>
            </a:r>
          </a:p>
          <a:p>
            <a:pPr marL="342900" indent="-342900">
              <a:buAutoNum type="arabicPeriod"/>
            </a:pPr>
            <a:r>
              <a:rPr lang="nl-NL" sz="2800"/>
              <a:t>Opdrachtgever</a:t>
            </a:r>
          </a:p>
          <a:p>
            <a:pPr marL="342900" indent="-342900">
              <a:buAutoNum type="arabicPeriod"/>
            </a:pPr>
            <a:r>
              <a:rPr lang="nl-NL" sz="2800"/>
              <a:t>Thema </a:t>
            </a:r>
          </a:p>
          <a:p>
            <a:endParaRPr lang="nl-NL"/>
          </a:p>
          <a:p>
            <a:endParaRPr lang="nl-NL"/>
          </a:p>
          <a:p>
            <a:pPr marL="342900" indent="-342900">
              <a:buAutoNum type="arabicPeriod"/>
            </a:pPr>
            <a:endParaRPr lang="nl-NL"/>
          </a:p>
          <a:p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2FF68D6-192F-42BE-92AA-CE46A4DF5510}"/>
              </a:ext>
            </a:extLst>
          </p:cNvPr>
          <p:cNvSpPr/>
          <p:nvPr/>
        </p:nvSpPr>
        <p:spPr>
          <a:xfrm>
            <a:off x="6096000" y="1214735"/>
            <a:ext cx="4341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Deskresearch </a:t>
            </a:r>
            <a:endParaRPr lang="nl-NL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FAB3C83-B894-4883-B23D-03069E4F48C6}"/>
              </a:ext>
            </a:extLst>
          </p:cNvPr>
          <p:cNvSpPr txBox="1"/>
          <p:nvPr/>
        </p:nvSpPr>
        <p:spPr>
          <a:xfrm>
            <a:off x="742950" y="2738229"/>
            <a:ext cx="10144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/>
              <a:t>Doel:</a:t>
            </a:r>
          </a:p>
          <a:p>
            <a:r>
              <a:rPr lang="nl-NL" sz="2800"/>
              <a:t>Voldoende informatie verzamelen om morgen een goed en nuttige gesprek te voeren met jullie opdrachtgever. </a:t>
            </a:r>
          </a:p>
          <a:p>
            <a:endParaRPr lang="nl-NL"/>
          </a:p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272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CBBBBB1-B617-4117-A28E-9AD3027A3042}"/>
              </a:ext>
            </a:extLst>
          </p:cNvPr>
          <p:cNvSpPr txBox="1"/>
          <p:nvPr/>
        </p:nvSpPr>
        <p:spPr>
          <a:xfrm>
            <a:off x="995748" y="790605"/>
            <a:ext cx="109676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400" b="0" i="0">
                <a:solidFill>
                  <a:srgbClr val="222222"/>
                </a:solidFill>
                <a:effectLst/>
                <a:latin typeface="Avenir-Roman"/>
              </a:rPr>
              <a:t>Met</a:t>
            </a:r>
            <a:r>
              <a:rPr lang="nl-NL" sz="2400" b="1" i="0">
                <a:solidFill>
                  <a:srgbClr val="222222"/>
                </a:solidFill>
                <a:effectLst/>
                <a:latin typeface="Avenir-Roman"/>
              </a:rPr>
              <a:t> </a:t>
            </a:r>
            <a:r>
              <a:rPr lang="nl-NL" sz="2400" b="1" i="0">
                <a:solidFill>
                  <a:schemeClr val="accent2"/>
                </a:solidFill>
                <a:effectLst/>
                <a:latin typeface="Avenir-Roman"/>
              </a:rPr>
              <a:t>deskresearch</a:t>
            </a:r>
            <a:r>
              <a:rPr lang="nl-NL" sz="2400" b="1" i="0">
                <a:solidFill>
                  <a:srgbClr val="222222"/>
                </a:solidFill>
                <a:effectLst/>
                <a:latin typeface="Avenir-Roman"/>
              </a:rPr>
              <a:t> </a:t>
            </a:r>
            <a:r>
              <a:rPr lang="nl-NL" sz="2400" b="0" i="0">
                <a:solidFill>
                  <a:srgbClr val="222222"/>
                </a:solidFill>
                <a:effectLst/>
                <a:latin typeface="Avenir-Roman"/>
              </a:rPr>
              <a:t>ga je op zoek naar data die reeds zijn verzameld door een andere onderzoeker of organisatie. Deze data worden ook wel </a:t>
            </a:r>
            <a:r>
              <a:rPr lang="nl-NL" sz="2400" b="1" i="1">
                <a:solidFill>
                  <a:schemeClr val="accent2"/>
                </a:solidFill>
                <a:effectLst/>
                <a:latin typeface="Avenir-Roman"/>
              </a:rPr>
              <a:t>secundaire data</a:t>
            </a:r>
            <a:r>
              <a:rPr lang="nl-NL" sz="2400" b="1" i="0">
                <a:solidFill>
                  <a:schemeClr val="accent2"/>
                </a:solidFill>
                <a:effectLst/>
                <a:latin typeface="Avenir-Roman"/>
              </a:rPr>
              <a:t> </a:t>
            </a:r>
            <a:r>
              <a:rPr lang="nl-NL" sz="2400" b="0" i="0">
                <a:solidFill>
                  <a:srgbClr val="222222"/>
                </a:solidFill>
                <a:effectLst/>
                <a:latin typeface="Avenir-Roman"/>
              </a:rPr>
              <a:t>genoemd en hoef je dus meer zelf niet te zoeken door middel van eigen onderzoek zoals een interview of experiment.</a:t>
            </a:r>
          </a:p>
          <a:p>
            <a:pPr algn="l"/>
            <a:endParaRPr lang="nl-NL" sz="2400" b="0" i="0">
              <a:solidFill>
                <a:srgbClr val="222222"/>
              </a:solidFill>
              <a:effectLst/>
              <a:latin typeface="Avenir-Roman"/>
            </a:endParaRPr>
          </a:p>
          <a:p>
            <a:pPr algn="l"/>
            <a:r>
              <a:rPr lang="nl-NL" sz="2400" b="0" i="0">
                <a:solidFill>
                  <a:srgbClr val="222222"/>
                </a:solidFill>
                <a:effectLst/>
                <a:latin typeface="Avenir-Roman"/>
              </a:rPr>
              <a:t>Secundaire data hebben betrekking op </a:t>
            </a:r>
            <a:r>
              <a:rPr lang="nl-NL" sz="2400" b="1" i="1">
                <a:solidFill>
                  <a:schemeClr val="accent2"/>
                </a:solidFill>
                <a:effectLst/>
                <a:latin typeface="Avenir-Roman"/>
              </a:rPr>
              <a:t>feitelijke</a:t>
            </a:r>
            <a:r>
              <a:rPr lang="nl-NL" sz="2400" b="1" i="0">
                <a:solidFill>
                  <a:schemeClr val="accent2"/>
                </a:solidFill>
                <a:effectLst/>
                <a:latin typeface="Avenir-Roman"/>
              </a:rPr>
              <a:t> of </a:t>
            </a:r>
            <a:r>
              <a:rPr lang="nl-NL" sz="2400" b="1" i="1">
                <a:solidFill>
                  <a:schemeClr val="accent2"/>
                </a:solidFill>
                <a:effectLst/>
                <a:latin typeface="Avenir-Roman"/>
              </a:rPr>
              <a:t>praktische</a:t>
            </a:r>
            <a:r>
              <a:rPr lang="nl-NL" sz="2400" b="1" i="0">
                <a:solidFill>
                  <a:schemeClr val="accent2"/>
                </a:solidFill>
                <a:effectLst/>
                <a:latin typeface="Avenir-Roman"/>
              </a:rPr>
              <a:t> informatie</a:t>
            </a:r>
            <a:r>
              <a:rPr lang="nl-NL" sz="2400" b="0" i="0">
                <a:solidFill>
                  <a:srgbClr val="222222"/>
                </a:solidFill>
                <a:effectLst/>
                <a:latin typeface="Avenir-Roman"/>
              </a:rPr>
              <a:t>. </a:t>
            </a:r>
          </a:p>
          <a:p>
            <a:pPr algn="l"/>
            <a:endParaRPr lang="nl-NL" sz="2400">
              <a:solidFill>
                <a:srgbClr val="222222"/>
              </a:solidFill>
              <a:latin typeface="Avenir-Roman"/>
            </a:endParaRPr>
          </a:p>
          <a:p>
            <a:pPr algn="l"/>
            <a:r>
              <a:rPr lang="nl-NL" sz="2400" b="0" i="0">
                <a:solidFill>
                  <a:srgbClr val="222222"/>
                </a:solidFill>
                <a:effectLst/>
                <a:latin typeface="Avenir-Roman"/>
              </a:rPr>
              <a:t> Begin </a:t>
            </a:r>
            <a:r>
              <a:rPr lang="nl-NL" sz="2400">
                <a:solidFill>
                  <a:srgbClr val="222222"/>
                </a:solidFill>
                <a:latin typeface="Avenir-Roman"/>
              </a:rPr>
              <a:t>met de </a:t>
            </a:r>
            <a:r>
              <a:rPr lang="nl-NL" sz="2400" b="1" i="0">
                <a:solidFill>
                  <a:schemeClr val="accent2"/>
                </a:solidFill>
                <a:effectLst/>
                <a:latin typeface="Avenir-Roman"/>
              </a:rPr>
              <a:t>bedrijfsgegevens:</a:t>
            </a:r>
            <a:r>
              <a:rPr lang="nl-NL" sz="2400" b="0" i="0">
                <a:solidFill>
                  <a:schemeClr val="accent2"/>
                </a:solidFill>
                <a:effectLst/>
                <a:latin typeface="Avenir-Roman"/>
              </a:rPr>
              <a:t> </a:t>
            </a:r>
            <a:r>
              <a:rPr lang="nl-NL" sz="2400" b="0" i="0">
                <a:solidFill>
                  <a:srgbClr val="222222"/>
                </a:solidFill>
                <a:effectLst/>
                <a:latin typeface="Avenir-Roman"/>
              </a:rPr>
              <a:t>statistische gegevens </a:t>
            </a:r>
            <a:r>
              <a:rPr lang="nl-NL" sz="2400" b="0" i="0">
                <a:effectLst/>
                <a:latin typeface="Avenir-Roman"/>
              </a:rPr>
              <a:t>van het </a:t>
            </a:r>
            <a:r>
              <a:rPr lang="nl-NL" sz="2400" b="0" i="0" u="none" strike="noStrike">
                <a:effectLst/>
                <a:latin typeface="Avenir-Roman"/>
              </a:rPr>
              <a:t>CBS</a:t>
            </a:r>
            <a:r>
              <a:rPr lang="nl-NL" sz="2400" b="0" i="0">
                <a:effectLst/>
                <a:latin typeface="Avenir-Roman"/>
              </a:rPr>
              <a:t> of financiële </a:t>
            </a:r>
            <a:r>
              <a:rPr lang="nl-NL" sz="2400" b="0" i="0">
                <a:solidFill>
                  <a:srgbClr val="222222"/>
                </a:solidFill>
                <a:effectLst/>
                <a:latin typeface="Avenir-Roman"/>
              </a:rPr>
              <a:t>gegevens in een jaarverslag. Deskresearch kan onder andere betrekking hebben op: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b="0" i="0">
                <a:solidFill>
                  <a:srgbClr val="242424"/>
                </a:solidFill>
                <a:effectLst/>
                <a:latin typeface="Avenir-Roman"/>
              </a:rPr>
              <a:t>interne bedrijfsgegevens;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b="0" i="0">
                <a:solidFill>
                  <a:srgbClr val="242424"/>
                </a:solidFill>
                <a:effectLst/>
                <a:latin typeface="Avenir-Roman"/>
              </a:rPr>
              <a:t>statistische gegevens (bijv. CBS);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b="0" i="0">
                <a:solidFill>
                  <a:srgbClr val="242424"/>
                </a:solidFill>
                <a:effectLst/>
                <a:latin typeface="Avenir-Roman"/>
              </a:rPr>
              <a:t>financiële gegevens jaarverslag</a:t>
            </a:r>
            <a:r>
              <a:rPr lang="nl-NL" sz="2400">
                <a:solidFill>
                  <a:srgbClr val="242424"/>
                </a:solidFill>
                <a:latin typeface="Avenir-Roman"/>
              </a:rPr>
              <a:t>.</a:t>
            </a:r>
            <a:endParaRPr lang="nl-NL" sz="2400" b="0" i="0">
              <a:solidFill>
                <a:srgbClr val="242424"/>
              </a:solidFill>
              <a:effectLst/>
              <a:latin typeface="Avenir-Roman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15B992D-EE12-4AF1-9C9A-769351169237}"/>
              </a:ext>
            </a:extLst>
          </p:cNvPr>
          <p:cNvSpPr/>
          <p:nvPr/>
        </p:nvSpPr>
        <p:spPr>
          <a:xfrm>
            <a:off x="356802" y="2329160"/>
            <a:ext cx="8675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nl-NL" sz="5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6468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13D5746-94F8-4033-B124-996E4B6F2EFA}"/>
              </a:ext>
            </a:extLst>
          </p:cNvPr>
          <p:cNvSpPr txBox="1"/>
          <p:nvPr/>
        </p:nvSpPr>
        <p:spPr>
          <a:xfrm>
            <a:off x="928688" y="925889"/>
            <a:ext cx="98536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2400" b="0" i="0">
                <a:solidFill>
                  <a:srgbClr val="000000"/>
                </a:solidFill>
                <a:effectLst/>
                <a:latin typeface="Avenir-Roman"/>
              </a:rPr>
              <a:t>Achterhaal ook informatie over </a:t>
            </a:r>
            <a:r>
              <a:rPr lang="nl-NL" sz="2400" b="1" i="0">
                <a:solidFill>
                  <a:schemeClr val="accent2"/>
                </a:solidFill>
                <a:effectLst/>
                <a:latin typeface="Avenir-Roman"/>
              </a:rPr>
              <a:t>jullie gesprekpartner</a:t>
            </a:r>
            <a:r>
              <a:rPr lang="nl-NL" sz="2400" b="1" i="0">
                <a:solidFill>
                  <a:srgbClr val="000000"/>
                </a:solidFill>
                <a:effectLst/>
                <a:latin typeface="Avenir-Roman"/>
              </a:rPr>
              <a:t>: </a:t>
            </a:r>
            <a:r>
              <a:rPr lang="nl-NL" sz="2400" b="0" i="0">
                <a:solidFill>
                  <a:srgbClr val="000000"/>
                </a:solidFill>
                <a:effectLst/>
                <a:latin typeface="Avenir-Roman"/>
              </a:rPr>
              <a:t>welke functie bekleedt hij/zij precies en wat is zijn/haar  achtergrond: opleiding, werkervaring et cetera.</a:t>
            </a:r>
          </a:p>
          <a:p>
            <a:pPr algn="l"/>
            <a:endParaRPr lang="nl-NL" sz="2400">
              <a:solidFill>
                <a:srgbClr val="000000"/>
              </a:solidFill>
              <a:latin typeface="Avenir-Roman"/>
            </a:endParaRPr>
          </a:p>
          <a:p>
            <a:pPr algn="l"/>
            <a:r>
              <a:rPr lang="nl-NL" sz="2400" b="0" i="0">
                <a:solidFill>
                  <a:srgbClr val="000000"/>
                </a:solidFill>
                <a:effectLst/>
                <a:latin typeface="Avenir-Roman"/>
              </a:rPr>
              <a:t>Informatiebronnen kunnen zijn: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400" b="0" i="0">
                <a:solidFill>
                  <a:srgbClr val="000000"/>
                </a:solidFill>
                <a:effectLst/>
                <a:latin typeface="Avenir-Roman"/>
              </a:rPr>
              <a:t> De brochures, jaarverslagen en website van een potentiële opdrachtgever.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400" b="0" i="0">
                <a:solidFill>
                  <a:srgbClr val="000000"/>
                </a:solidFill>
                <a:effectLst/>
                <a:latin typeface="Avenir-Roman"/>
              </a:rPr>
              <a:t> Krantenartikelen en publicaties in vakbladen.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400" b="0" i="0">
                <a:solidFill>
                  <a:srgbClr val="000000"/>
                </a:solidFill>
                <a:effectLst/>
                <a:latin typeface="Avenir-Roman"/>
              </a:rPr>
              <a:t> Het register van de Kamer van Koophandel.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400">
                <a:solidFill>
                  <a:srgbClr val="000000"/>
                </a:solidFill>
                <a:latin typeface="Avenir-Roman"/>
              </a:rPr>
              <a:t> LinkedIn of andere </a:t>
            </a:r>
            <a:r>
              <a:rPr lang="nl-NL" sz="2400" err="1">
                <a:solidFill>
                  <a:srgbClr val="000000"/>
                </a:solidFill>
                <a:latin typeface="Avenir-Roman"/>
              </a:rPr>
              <a:t>socials</a:t>
            </a:r>
            <a:r>
              <a:rPr lang="nl-NL" sz="2400">
                <a:solidFill>
                  <a:srgbClr val="000000"/>
                </a:solidFill>
                <a:latin typeface="Avenir-Roman"/>
              </a:rPr>
              <a:t> 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nl-NL" sz="2400" b="0" i="0">
              <a:solidFill>
                <a:srgbClr val="000000"/>
              </a:solidFill>
              <a:effectLst/>
              <a:latin typeface="Avenir-Roman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E66CAB4-5E76-4AC8-ACC1-8EF93AEC09A7}"/>
              </a:ext>
            </a:extLst>
          </p:cNvPr>
          <p:cNvSpPr/>
          <p:nvPr/>
        </p:nvSpPr>
        <p:spPr>
          <a:xfrm>
            <a:off x="475088" y="66228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90345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C40384E-7817-4908-923A-ACA4F6B37593}"/>
              </a:ext>
            </a:extLst>
          </p:cNvPr>
          <p:cNvSpPr txBox="1"/>
          <p:nvPr/>
        </p:nvSpPr>
        <p:spPr>
          <a:xfrm>
            <a:off x="1370772" y="941772"/>
            <a:ext cx="10172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latin typeface="Avenir-Roman"/>
              </a:rPr>
              <a:t>Verdiep je in het </a:t>
            </a:r>
            <a:r>
              <a:rPr lang="nl-NL" sz="2400" b="1">
                <a:solidFill>
                  <a:schemeClr val="accent2"/>
                </a:solidFill>
                <a:latin typeface="Avenir-Roman"/>
              </a:rPr>
              <a:t>thema &amp; inhoudelijke kant van de opdracht. </a:t>
            </a:r>
          </a:p>
          <a:p>
            <a:r>
              <a:rPr lang="nl-NL" sz="2400">
                <a:latin typeface="Avenir-Roman"/>
              </a:rPr>
              <a:t>Hittestress, medicijnen in drinkwater, herbestemming, circulaire bouw etc. </a:t>
            </a:r>
          </a:p>
          <a:p>
            <a:endParaRPr lang="nl-NL" sz="2400">
              <a:latin typeface="Avenir-Roman"/>
            </a:endParaRPr>
          </a:p>
          <a:p>
            <a:r>
              <a:rPr lang="nl-NL" sz="2400">
                <a:latin typeface="Avenir-Roman"/>
              </a:rPr>
              <a:t>Het gaat erom dat je vanuit die informatie beter kan aansluiten bij de opdrachtgever, community leden en nieuwe doelgroep. </a:t>
            </a:r>
          </a:p>
          <a:p>
            <a:endParaRPr lang="nl-NL" sz="2400">
              <a:latin typeface="Avenir-Roman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9BCEFDE-C04E-484B-B745-7B135114D003}"/>
              </a:ext>
            </a:extLst>
          </p:cNvPr>
          <p:cNvSpPr/>
          <p:nvPr/>
        </p:nvSpPr>
        <p:spPr>
          <a:xfrm>
            <a:off x="365781" y="738485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venir-Roman"/>
              </a:rPr>
              <a:t>3.</a:t>
            </a:r>
            <a:endParaRPr lang="nl-NL" sz="54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Pijl: links 3">
            <a:extLst>
              <a:ext uri="{FF2B5EF4-FFF2-40B4-BE49-F238E27FC236}">
                <a16:creationId xmlns:a16="http://schemas.microsoft.com/office/drawing/2014/main" id="{DFCE79D1-B1DE-4D67-8730-C109CF317ABF}"/>
              </a:ext>
            </a:extLst>
          </p:cNvPr>
          <p:cNvSpPr/>
          <p:nvPr/>
        </p:nvSpPr>
        <p:spPr>
          <a:xfrm rot="1226065">
            <a:off x="6367929" y="3456370"/>
            <a:ext cx="4164496" cy="23083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Ook al tijd voor gehad tijdens Nederlands?! </a:t>
            </a:r>
          </a:p>
        </p:txBody>
      </p:sp>
    </p:spTree>
    <p:extLst>
      <p:ext uri="{BB962C8B-B14F-4D97-AF65-F5344CB8AC3E}">
        <p14:creationId xmlns:p14="http://schemas.microsoft.com/office/powerpoint/2010/main" val="113477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4D7C1-CD5C-4084-97C3-C6740E873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Maatschappelijke  ontwikkelingen en trends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9CA52CE-F701-4C67-BB34-9759B2B4F760}"/>
              </a:ext>
            </a:extLst>
          </p:cNvPr>
          <p:cNvSpPr txBox="1"/>
          <p:nvPr/>
        </p:nvSpPr>
        <p:spPr>
          <a:xfrm>
            <a:off x="993912" y="1690688"/>
            <a:ext cx="8828432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Zorg dat je die scherp hebt, hierbij aansluit en weet waarover je praat. </a:t>
            </a:r>
          </a:p>
        </p:txBody>
      </p:sp>
    </p:spTree>
    <p:extLst>
      <p:ext uri="{BB962C8B-B14F-4D97-AF65-F5344CB8AC3E}">
        <p14:creationId xmlns:p14="http://schemas.microsoft.com/office/powerpoint/2010/main" val="2616506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 l="23613" t="14917" r="22463" b="9375"/>
          <a:stretch/>
        </p:blipFill>
        <p:spPr>
          <a:xfrm>
            <a:off x="4351282" y="1028587"/>
            <a:ext cx="7725103" cy="5829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8;p3">
            <a:extLst>
              <a:ext uri="{FF2B5EF4-FFF2-40B4-BE49-F238E27FC236}">
                <a16:creationId xmlns:a16="http://schemas.microsoft.com/office/drawing/2014/main" id="{B990ADA9-5330-5546-A72D-E9BDFAAF4FC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5615" y="1028587"/>
            <a:ext cx="4466897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nl-NL" b="1"/>
              <a:t>Trends en ontwikkelingen:</a:t>
            </a:r>
          </a:p>
          <a:p>
            <a:pPr marL="0" lvl="0" indent="0">
              <a:spcBef>
                <a:spcPts val="0"/>
              </a:spcBef>
              <a:buNone/>
            </a:pPr>
            <a:endParaRPr lang="nl-NL"/>
          </a:p>
          <a:p>
            <a:pPr marL="342900" lvl="0" indent="-342900">
              <a:spcBef>
                <a:spcPts val="0"/>
              </a:spcBef>
            </a:pPr>
            <a:r>
              <a:rPr lang="nl-NL"/>
              <a:t>Demografie</a:t>
            </a:r>
            <a:endParaRPr/>
          </a:p>
          <a:p>
            <a:pPr marL="342900" lvl="0" indent="-3429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Economie</a:t>
            </a:r>
            <a:endParaRPr/>
          </a:p>
          <a:p>
            <a:pPr marL="342900" lvl="0" indent="-3429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Sociaal maatschappelijk</a:t>
            </a:r>
            <a:endParaRPr/>
          </a:p>
          <a:p>
            <a:pPr marL="342900" lvl="0" indent="-3429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Politiek</a:t>
            </a:r>
            <a:endParaRPr/>
          </a:p>
          <a:p>
            <a:pPr marL="342900" lvl="0" indent="-3429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Technologie en ecologie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idx="1"/>
          </p:nvPr>
        </p:nvSpPr>
        <p:spPr>
          <a:xfrm>
            <a:off x="404319" y="1504893"/>
            <a:ext cx="7743187" cy="384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nl-NL" b="1" dirty="0"/>
              <a:t>Trends en ontwikkelingen:</a:t>
            </a:r>
          </a:p>
          <a:p>
            <a:pPr marL="0" lvl="0" indent="0">
              <a:spcBef>
                <a:spcPts val="0"/>
              </a:spcBef>
              <a:buNone/>
            </a:pPr>
            <a:endParaRPr lang="nl-NL" dirty="0"/>
          </a:p>
          <a:p>
            <a:pPr marL="342900" lvl="0" indent="-342900">
              <a:spcBef>
                <a:spcPts val="0"/>
              </a:spcBef>
            </a:pPr>
            <a:r>
              <a:rPr lang="en-US" dirty="0"/>
              <a:t>Hoe </a:t>
            </a:r>
            <a:r>
              <a:rPr lang="en-US" dirty="0" err="1"/>
              <a:t>gaat</a:t>
            </a:r>
            <a:r>
              <a:rPr lang="en-US" dirty="0"/>
              <a:t> het met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trends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ontwikkelingen</a:t>
            </a:r>
            <a:r>
              <a:rPr lang="en-US" dirty="0"/>
              <a:t>?</a:t>
            </a:r>
          </a:p>
          <a:p>
            <a:pPr marL="342900" lvl="0" indent="-342900">
              <a:spcBef>
                <a:spcPts val="0"/>
              </a:spcBef>
            </a:pP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relevante</a:t>
            </a:r>
            <a:r>
              <a:rPr lang="en-US" dirty="0"/>
              <a:t> trends </a:t>
            </a:r>
            <a:r>
              <a:rPr lang="en-US" dirty="0" err="1"/>
              <a:t>voor</a:t>
            </a:r>
            <a:r>
              <a:rPr lang="en-US" dirty="0"/>
              <a:t> je </a:t>
            </a:r>
            <a:r>
              <a:rPr lang="en-US" dirty="0" err="1"/>
              <a:t>opdracht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?</a:t>
            </a:r>
          </a:p>
          <a:p>
            <a:pPr marL="342900" lvl="0" indent="-342900">
              <a:spcBef>
                <a:spcPts val="0"/>
              </a:spcBef>
            </a:pPr>
            <a:r>
              <a:rPr lang="en-US" dirty="0" err="1"/>
              <a:t>Zie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overzicht</a:t>
            </a:r>
            <a:r>
              <a:rPr lang="en-US" dirty="0"/>
              <a:t> op wiki!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(IBS DCV </a:t>
            </a:r>
            <a:r>
              <a:rPr lang="en-US" dirty="0" err="1"/>
              <a:t>maatschappelijke</a:t>
            </a:r>
            <a:r>
              <a:rPr lang="en-US" dirty="0"/>
              <a:t> trends)</a:t>
            </a: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050" name="Picture 2" descr="Trends &amp;amp; Meer - Home | Facebook">
            <a:extLst>
              <a:ext uri="{FF2B5EF4-FFF2-40B4-BE49-F238E27FC236}">
                <a16:creationId xmlns:a16="http://schemas.microsoft.com/office/drawing/2014/main" id="{00B1AD93-4F6A-4D6B-94ED-3E2BCD558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03" y="2084130"/>
            <a:ext cx="2820088" cy="28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431438" y="650864"/>
            <a:ext cx="886056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 dirty="0"/>
              <a:t>Belangrijke trends in het Sociaal Domein</a:t>
            </a:r>
            <a:endParaRPr dirty="0"/>
          </a:p>
        </p:txBody>
      </p:sp>
      <p:sp>
        <p:nvSpPr>
          <p:cNvPr id="109" name="Google Shape;109;p5"/>
          <p:cNvSpPr txBox="1"/>
          <p:nvPr/>
        </p:nvSpPr>
        <p:spPr>
          <a:xfrm>
            <a:off x="431438" y="1844376"/>
            <a:ext cx="7453200" cy="284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en-US" sz="2400" b="1" i="0" u="none" strike="noStrike" cap="none" dirty="0" err="1">
                <a:latin typeface="Arial"/>
                <a:ea typeface="Arial"/>
                <a:cs typeface="Arial"/>
                <a:sym typeface="Arial"/>
              </a:rPr>
              <a:t>Belangrijke</a:t>
            </a:r>
            <a:r>
              <a:rPr lang="en-US" sz="2400" b="1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latin typeface="Arial"/>
                <a:ea typeface="Arial"/>
                <a:cs typeface="Arial"/>
                <a:sym typeface="Arial"/>
              </a:rPr>
              <a:t>ontwikkelingen</a:t>
            </a:r>
            <a:r>
              <a:rPr lang="en-US" sz="2400" b="1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latin typeface="Arial"/>
                <a:ea typeface="Arial"/>
                <a:cs typeface="Arial"/>
                <a:sym typeface="Arial"/>
              </a:rPr>
              <a:t>voor</a:t>
            </a:r>
            <a:r>
              <a:rPr lang="en-US" sz="2400" b="1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latin typeface="Arial"/>
                <a:ea typeface="Arial"/>
                <a:cs typeface="Arial"/>
                <a:sym typeface="Arial"/>
              </a:rPr>
              <a:t>ons</a:t>
            </a:r>
            <a:r>
              <a:rPr lang="en-US" sz="2400" b="1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latin typeface="Arial"/>
                <a:ea typeface="Arial"/>
                <a:cs typeface="Arial"/>
                <a:sym typeface="Arial"/>
              </a:rPr>
              <a:t>vakgebied</a:t>
            </a:r>
            <a:r>
              <a:rPr lang="en-US" sz="2400" b="1" dirty="0"/>
              <a:t>.</a:t>
            </a:r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lang="en-US"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37795" marR="0" lvl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</a:pPr>
            <a:r>
              <a:rPr lang="en-US" sz="2400" dirty="0"/>
              <a:t>1.	2015 De </a:t>
            </a:r>
            <a:r>
              <a:rPr lang="en-US" sz="2400" dirty="0" err="1"/>
              <a:t>Participatiewet</a:t>
            </a:r>
            <a:r>
              <a:rPr lang="en-US" sz="2400" dirty="0"/>
              <a:t>.</a:t>
            </a:r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lang="en-US"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2.	</a:t>
            </a:r>
            <a:r>
              <a:rPr lang="en-US" sz="24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Bewonersparticipatie</a:t>
            </a:r>
            <a:endParaRPr lang="en-US"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lang="en-US"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lang="en-US"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5105" algn="ctr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en-NL" sz="3000" b="0" i="0" u="none" strike="noStrike" cap="none" dirty="0">
                <a:latin typeface="Arial"/>
                <a:ea typeface="Arial"/>
                <a:cs typeface="Arial"/>
                <a:sym typeface="Arial"/>
              </a:rPr>
              <a:t>Participatie dus!</a:t>
            </a:r>
          </a:p>
          <a:p>
            <a:pPr marL="342900" marR="0" lvl="0" indent="-205105" algn="ctr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en-NL" sz="2400" dirty="0"/>
              <a:t>Wat is dat eigenlijk?!</a:t>
            </a:r>
            <a:endParaRPr lang="en-NL"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8B7EF0-9DDB-496A-BE98-4C2826AFE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821"/>
          <a:stretch/>
        </p:blipFill>
        <p:spPr bwMode="auto">
          <a:xfrm>
            <a:off x="352751" y="302429"/>
            <a:ext cx="11550506" cy="60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365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304978" y="656692"/>
            <a:ext cx="886056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 dirty="0"/>
              <a:t>Bewonersparticipatie</a:t>
            </a:r>
            <a:endParaRPr dirty="0"/>
          </a:p>
        </p:txBody>
      </p:sp>
      <p:sp>
        <p:nvSpPr>
          <p:cNvPr id="109" name="Google Shape;109;p5"/>
          <p:cNvSpPr txBox="1"/>
          <p:nvPr/>
        </p:nvSpPr>
        <p:spPr>
          <a:xfrm>
            <a:off x="493325" y="2842549"/>
            <a:ext cx="6229350" cy="9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“</a:t>
            </a:r>
            <a:r>
              <a:rPr lang="en-GB" sz="4400" dirty="0" err="1">
                <a:solidFill>
                  <a:schemeClr val="tx1"/>
                </a:solidFill>
              </a:rPr>
              <a:t>Meedoen</a:t>
            </a:r>
            <a:r>
              <a:rPr lang="en-GB" sz="4400" dirty="0">
                <a:solidFill>
                  <a:schemeClr val="tx1"/>
                </a:solidFill>
              </a:rPr>
              <a:t> is </a:t>
            </a:r>
            <a:r>
              <a:rPr lang="en-GB" sz="4400" dirty="0" err="1">
                <a:solidFill>
                  <a:schemeClr val="tx1"/>
                </a:solidFill>
              </a:rPr>
              <a:t>Winnen</a:t>
            </a:r>
            <a:r>
              <a:rPr lang="en-GB" sz="4400" dirty="0">
                <a:solidFill>
                  <a:schemeClr val="tx1"/>
                </a:solidFill>
              </a:rPr>
              <a:t>!”</a:t>
            </a:r>
          </a:p>
        </p:txBody>
      </p:sp>
      <p:pic>
        <p:nvPicPr>
          <p:cNvPr id="2050" name="Picture 2" descr="Het lef vanJan Hamming">
            <a:extLst>
              <a:ext uri="{FF2B5EF4-FFF2-40B4-BE49-F238E27FC236}">
                <a16:creationId xmlns:a16="http://schemas.microsoft.com/office/drawing/2014/main" id="{9BC3442D-EBA6-3845-95B9-C20918FB6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520" y="559415"/>
            <a:ext cx="3411925" cy="601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525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275795" y="391022"/>
            <a:ext cx="886056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 dirty="0"/>
              <a:t>Belangrijke trends in het Sociaal Domein</a:t>
            </a:r>
            <a:endParaRPr dirty="0"/>
          </a:p>
        </p:txBody>
      </p:sp>
      <p:sp>
        <p:nvSpPr>
          <p:cNvPr id="109" name="Google Shape;109;p5"/>
          <p:cNvSpPr txBox="1"/>
          <p:nvPr/>
        </p:nvSpPr>
        <p:spPr>
          <a:xfrm>
            <a:off x="275795" y="1714275"/>
            <a:ext cx="9104700" cy="514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795" marR="0" lvl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</a:pPr>
            <a:r>
              <a:rPr lang="en-US" sz="2400" b="1" dirty="0" err="1"/>
              <a:t>Meedoen</a:t>
            </a:r>
            <a:r>
              <a:rPr lang="en-US" sz="2400" b="1" dirty="0"/>
              <a:t> is </a:t>
            </a:r>
            <a:r>
              <a:rPr lang="en-US" sz="2400" b="1" dirty="0" err="1"/>
              <a:t>Winnen</a:t>
            </a:r>
            <a:r>
              <a:rPr lang="en-US" sz="2400" b="1" dirty="0"/>
              <a:t>!</a:t>
            </a:r>
          </a:p>
          <a:p>
            <a:pPr marL="137795" marR="0" lvl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</a:pPr>
            <a:endParaRPr lang="en-US" sz="2400" b="1" dirty="0"/>
          </a:p>
          <a:p>
            <a:pPr marL="137795" marR="0" lvl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</a:pPr>
            <a:endParaRPr lang="en-US" sz="2400" dirty="0"/>
          </a:p>
          <a:p>
            <a:pPr marL="137795" marR="0" lvl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</a:pPr>
            <a:r>
              <a:rPr lang="en-US" sz="2400" dirty="0"/>
              <a:t>1. De </a:t>
            </a:r>
            <a:r>
              <a:rPr lang="en-US" sz="2400" dirty="0" err="1"/>
              <a:t>Participatiewet</a:t>
            </a:r>
            <a:endParaRPr lang="en-US" sz="2400" dirty="0"/>
          </a:p>
          <a:p>
            <a:pPr marL="137795" marR="0" lvl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</a:pPr>
            <a:endParaRPr lang="en-US" sz="2400" dirty="0"/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Burgerparticipatie</a:t>
            </a:r>
            <a:endParaRPr lang="en-US"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6559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527738" y="447986"/>
            <a:ext cx="886056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 dirty="0"/>
              <a:t>Belangrijke trends in het Sociaal Domein</a:t>
            </a:r>
            <a:endParaRPr dirty="0"/>
          </a:p>
        </p:txBody>
      </p:sp>
      <p:sp>
        <p:nvSpPr>
          <p:cNvPr id="109" name="Google Shape;109;p5"/>
          <p:cNvSpPr txBox="1"/>
          <p:nvPr/>
        </p:nvSpPr>
        <p:spPr>
          <a:xfrm>
            <a:off x="283603" y="1580152"/>
            <a:ext cx="9104700" cy="514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795" marR="0" lvl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</a:pPr>
            <a:r>
              <a:rPr lang="en-US" sz="2400" b="1" dirty="0"/>
              <a:t>1. De </a:t>
            </a:r>
            <a:r>
              <a:rPr lang="en-US" sz="2400" b="1" dirty="0" err="1"/>
              <a:t>Participatiewet</a:t>
            </a:r>
            <a:r>
              <a:rPr lang="en-US" sz="2400" b="1" dirty="0"/>
              <a:t> (2015):</a:t>
            </a:r>
          </a:p>
          <a:p>
            <a:pPr marL="137795" marR="0" lvl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</a:pPr>
            <a:endParaRPr lang="en-US" sz="2400" dirty="0"/>
          </a:p>
          <a:p>
            <a:pPr marL="137795" marR="0" lvl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</a:pPr>
            <a:endParaRPr lang="en-US" sz="2400" dirty="0"/>
          </a:p>
          <a:p>
            <a:pPr marL="137795" marR="0" lvl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</a:pPr>
            <a:r>
              <a:rPr lang="en-US" sz="2400" dirty="0"/>
              <a:t>		- Wet </a:t>
            </a:r>
            <a:r>
              <a:rPr lang="en-US" sz="2400" dirty="0" err="1"/>
              <a:t>Werk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Bijstand</a:t>
            </a:r>
            <a:endParaRPr lang="en-US" sz="2400" dirty="0"/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en-US" sz="2400" dirty="0"/>
              <a:t>			- Wet </a:t>
            </a:r>
            <a:r>
              <a:rPr lang="en-US" sz="2400" dirty="0" err="1"/>
              <a:t>Sociale</a:t>
            </a:r>
            <a:r>
              <a:rPr lang="en-US" sz="2400" dirty="0"/>
              <a:t> </a:t>
            </a:r>
            <a:r>
              <a:rPr lang="en-US" sz="2400" dirty="0" err="1"/>
              <a:t>Werkvoorziening</a:t>
            </a:r>
            <a:endParaRPr lang="en-US" sz="2400" dirty="0"/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			- </a:t>
            </a:r>
            <a:r>
              <a:rPr lang="en-US" sz="24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Wajong</a:t>
            </a:r>
            <a:endParaRPr lang="en-US"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lang="en-US" sz="2400" dirty="0"/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lang="en-US" sz="2400" dirty="0"/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lang="en-US" sz="2400" dirty="0"/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lang="en-US" sz="2400" dirty="0"/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lang="en-US" sz="2400" dirty="0"/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lang="en-US" sz="2400" dirty="0"/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en-US" sz="2600" dirty="0"/>
              <a:t>			</a:t>
            </a:r>
            <a:r>
              <a:rPr lang="en-US" sz="2800" dirty="0"/>
              <a:t>De </a:t>
            </a:r>
            <a:r>
              <a:rPr lang="en-US" sz="2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Participatiewet</a:t>
            </a:r>
            <a:endParaRPr lang="en-US" sz="2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5105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endParaRPr lang="en-US"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D30D787-B1AD-5941-8E38-B081011330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572202"/>
              </p:ext>
            </p:extLst>
          </p:nvPr>
        </p:nvGraphicFramePr>
        <p:xfrm>
          <a:off x="2922822" y="3946548"/>
          <a:ext cx="1700213" cy="1454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3613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341259" y="335798"/>
            <a:ext cx="886056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 dirty="0"/>
              <a:t>Participatiewet</a:t>
            </a:r>
            <a:endParaRPr dirty="0"/>
          </a:p>
        </p:txBody>
      </p:sp>
      <p:sp>
        <p:nvSpPr>
          <p:cNvPr id="109" name="Google Shape;109;p5"/>
          <p:cNvSpPr txBox="1"/>
          <p:nvPr/>
        </p:nvSpPr>
        <p:spPr>
          <a:xfrm>
            <a:off x="341259" y="1300066"/>
            <a:ext cx="5449941" cy="501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GB" sz="2400" dirty="0" err="1"/>
              <a:t>Iedereen</a:t>
            </a:r>
            <a:r>
              <a:rPr lang="en-GB" sz="2400" dirty="0"/>
              <a:t> die </a:t>
            </a:r>
            <a:r>
              <a:rPr lang="en-GB" sz="2400" dirty="0" err="1"/>
              <a:t>kan</a:t>
            </a:r>
            <a:r>
              <a:rPr lang="en-GB" sz="2400" dirty="0"/>
              <a:t> </a:t>
            </a:r>
            <a:r>
              <a:rPr lang="en-GB" sz="2400" dirty="0" err="1"/>
              <a:t>werken</a:t>
            </a:r>
            <a:r>
              <a:rPr lang="en-GB" sz="2400" dirty="0"/>
              <a:t> maar het op de </a:t>
            </a:r>
            <a:r>
              <a:rPr lang="en-GB" sz="2400" dirty="0" err="1"/>
              <a:t>arbeidsmarkt</a:t>
            </a:r>
            <a:r>
              <a:rPr lang="en-GB" sz="2400" dirty="0"/>
              <a:t> </a:t>
            </a:r>
            <a:r>
              <a:rPr lang="en-GB" sz="2400" dirty="0" err="1"/>
              <a:t>zonder</a:t>
            </a:r>
            <a:r>
              <a:rPr lang="en-GB" sz="2400" dirty="0"/>
              <a:t> </a:t>
            </a:r>
            <a:r>
              <a:rPr lang="en-GB" sz="2400" dirty="0" err="1"/>
              <a:t>ondersteuning</a:t>
            </a:r>
            <a:r>
              <a:rPr lang="en-GB" sz="2400" dirty="0"/>
              <a:t> </a:t>
            </a:r>
            <a:r>
              <a:rPr lang="en-GB" sz="2400" dirty="0" err="1"/>
              <a:t>niet</a:t>
            </a:r>
            <a:r>
              <a:rPr lang="en-GB" sz="2400" dirty="0"/>
              <a:t> </a:t>
            </a:r>
            <a:r>
              <a:rPr lang="en-GB" sz="2400" dirty="0" err="1"/>
              <a:t>redt</a:t>
            </a:r>
            <a:r>
              <a:rPr lang="en-GB" sz="2400" dirty="0"/>
              <a:t>, </a:t>
            </a:r>
            <a:r>
              <a:rPr lang="en-GB" sz="2400" dirty="0" err="1"/>
              <a:t>valt</a:t>
            </a:r>
            <a:r>
              <a:rPr lang="en-GB" sz="2400" dirty="0"/>
              <a:t> </a:t>
            </a:r>
            <a:r>
              <a:rPr lang="en-GB" sz="2400" dirty="0" err="1"/>
              <a:t>onder</a:t>
            </a:r>
            <a:r>
              <a:rPr lang="en-GB" sz="2400" dirty="0"/>
              <a:t> de </a:t>
            </a:r>
            <a:r>
              <a:rPr lang="en-GB" sz="2400" dirty="0" err="1"/>
              <a:t>Participatiewet</a:t>
            </a:r>
            <a:r>
              <a:rPr lang="en-GB" sz="2400" dirty="0"/>
              <a:t>. </a:t>
            </a:r>
          </a:p>
          <a:p>
            <a:endParaRPr lang="en-GB" sz="2400" dirty="0"/>
          </a:p>
          <a:p>
            <a:r>
              <a:rPr lang="en-GB" sz="2400" dirty="0"/>
              <a:t>De wet </a:t>
            </a:r>
            <a:r>
              <a:rPr lang="en-GB" sz="2400" dirty="0" err="1"/>
              <a:t>moet</a:t>
            </a:r>
            <a:r>
              <a:rPr lang="en-GB" sz="2400" dirty="0"/>
              <a:t> </a:t>
            </a:r>
            <a:r>
              <a:rPr lang="en-GB" sz="2400" dirty="0" err="1"/>
              <a:t>ervoor</a:t>
            </a:r>
            <a:r>
              <a:rPr lang="en-GB" sz="2400" dirty="0"/>
              <a:t> </a:t>
            </a:r>
            <a:r>
              <a:rPr lang="en-GB" sz="2400" dirty="0" err="1"/>
              <a:t>zorgen</a:t>
            </a:r>
            <a:r>
              <a:rPr lang="en-GB" sz="2400" dirty="0"/>
              <a:t> </a:t>
            </a:r>
            <a:r>
              <a:rPr lang="en-GB" sz="2400" dirty="0" err="1"/>
              <a:t>dat</a:t>
            </a:r>
            <a:r>
              <a:rPr lang="en-GB" sz="2400" dirty="0"/>
              <a:t> </a:t>
            </a:r>
            <a:r>
              <a:rPr lang="en-GB" sz="2400" dirty="0" err="1"/>
              <a:t>meer</a:t>
            </a:r>
            <a:r>
              <a:rPr lang="en-GB" sz="2400" dirty="0"/>
              <a:t> </a:t>
            </a:r>
            <a:r>
              <a:rPr lang="en-GB" sz="2400" dirty="0" err="1"/>
              <a:t>mensen</a:t>
            </a:r>
            <a:r>
              <a:rPr lang="en-GB" sz="2400" dirty="0"/>
              <a:t> </a:t>
            </a:r>
            <a:r>
              <a:rPr lang="en-GB" sz="2400" dirty="0" err="1"/>
              <a:t>werk</a:t>
            </a:r>
            <a:r>
              <a:rPr lang="en-GB" sz="2400" dirty="0"/>
              <a:t> </a:t>
            </a:r>
            <a:r>
              <a:rPr lang="en-GB" sz="2400" dirty="0" err="1"/>
              <a:t>vinden</a:t>
            </a:r>
            <a:r>
              <a:rPr lang="en-GB" sz="2400" dirty="0"/>
              <a:t>, </a:t>
            </a:r>
            <a:r>
              <a:rPr lang="en-GB" sz="2400" dirty="0" err="1"/>
              <a:t>óók</a:t>
            </a:r>
            <a:r>
              <a:rPr lang="en-GB" sz="2400" dirty="0"/>
              <a:t> </a:t>
            </a:r>
            <a:r>
              <a:rPr lang="en-GB" sz="2400" dirty="0" err="1"/>
              <a:t>mensen</a:t>
            </a:r>
            <a:r>
              <a:rPr lang="en-GB" sz="2400" dirty="0"/>
              <a:t> met </a:t>
            </a:r>
            <a:r>
              <a:rPr lang="en-GB" sz="2400" dirty="0" err="1"/>
              <a:t>een</a:t>
            </a:r>
            <a:r>
              <a:rPr lang="en-GB" sz="2400" dirty="0"/>
              <a:t> </a:t>
            </a:r>
            <a:r>
              <a:rPr lang="en-GB" sz="2400" dirty="0" err="1"/>
              <a:t>arbeidsbeperking</a:t>
            </a:r>
            <a:r>
              <a:rPr lang="en-GB" sz="2400" dirty="0"/>
              <a:t>. </a:t>
            </a:r>
          </a:p>
          <a:p>
            <a:br>
              <a:rPr lang="en-GB" sz="2400" dirty="0"/>
            </a:br>
            <a:r>
              <a:rPr lang="en-GB" sz="2400" dirty="0"/>
              <a:t>Het </a:t>
            </a:r>
            <a:r>
              <a:rPr lang="en-GB" sz="2400" dirty="0" err="1"/>
              <a:t>uitgangspunt</a:t>
            </a:r>
            <a:r>
              <a:rPr lang="en-GB" sz="2400" dirty="0"/>
              <a:t> van de </a:t>
            </a:r>
            <a:r>
              <a:rPr lang="en-GB" sz="2400" dirty="0" err="1"/>
              <a:t>Participatiewet</a:t>
            </a:r>
            <a:r>
              <a:rPr lang="en-GB" sz="2400" dirty="0"/>
              <a:t> is </a:t>
            </a:r>
            <a:r>
              <a:rPr lang="en-GB" sz="2400" dirty="0" err="1"/>
              <a:t>dat</a:t>
            </a:r>
            <a:r>
              <a:rPr lang="en-GB" sz="2400" dirty="0"/>
              <a:t> </a:t>
            </a:r>
            <a:r>
              <a:rPr lang="en-GB" sz="2400" dirty="0" err="1"/>
              <a:t>iedereen</a:t>
            </a:r>
            <a:r>
              <a:rPr lang="en-GB" sz="2400" dirty="0"/>
              <a:t> </a:t>
            </a:r>
            <a:r>
              <a:rPr lang="en-GB" sz="2400" dirty="0" err="1"/>
              <a:t>naar</a:t>
            </a:r>
            <a:r>
              <a:rPr lang="en-GB" sz="2400" dirty="0"/>
              <a:t> </a:t>
            </a:r>
            <a:r>
              <a:rPr lang="en-GB" sz="2400" dirty="0" err="1"/>
              <a:t>vermogen</a:t>
            </a:r>
            <a:r>
              <a:rPr lang="en-GB" sz="2400" dirty="0"/>
              <a:t> </a:t>
            </a:r>
            <a:r>
              <a:rPr lang="en-GB" sz="2400" dirty="0" err="1"/>
              <a:t>deelneemt</a:t>
            </a:r>
            <a:r>
              <a:rPr lang="en-GB" sz="2400" dirty="0"/>
              <a:t> (</a:t>
            </a:r>
            <a:r>
              <a:rPr lang="en-GB" sz="2400" dirty="0" err="1"/>
              <a:t>participeert</a:t>
            </a:r>
            <a:r>
              <a:rPr lang="en-GB" sz="2400" dirty="0"/>
              <a:t>) </a:t>
            </a:r>
            <a:r>
              <a:rPr lang="en-GB" sz="2400" dirty="0" err="1"/>
              <a:t>aan</a:t>
            </a:r>
            <a:r>
              <a:rPr lang="en-GB" sz="2400" dirty="0"/>
              <a:t> de </a:t>
            </a:r>
            <a:r>
              <a:rPr lang="en-GB" sz="2400" dirty="0" err="1"/>
              <a:t>samenleving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zoveel</a:t>
            </a:r>
            <a:r>
              <a:rPr lang="en-GB" sz="2400" dirty="0"/>
              <a:t> </a:t>
            </a:r>
            <a:r>
              <a:rPr lang="en-GB" sz="2400" dirty="0" err="1"/>
              <a:t>mogelijk</a:t>
            </a:r>
            <a:r>
              <a:rPr lang="en-GB" sz="2400" dirty="0"/>
              <a:t> in het eigen </a:t>
            </a:r>
            <a:r>
              <a:rPr lang="en-GB" sz="2400" dirty="0" err="1"/>
              <a:t>onderhoud</a:t>
            </a:r>
            <a:r>
              <a:rPr lang="en-GB" sz="2400" dirty="0"/>
              <a:t> </a:t>
            </a:r>
            <a:r>
              <a:rPr lang="en-GB" sz="2400" dirty="0" err="1"/>
              <a:t>voorziet</a:t>
            </a:r>
            <a:r>
              <a:rPr lang="en-GB" sz="2400" dirty="0"/>
              <a:t>.</a:t>
            </a:r>
          </a:p>
          <a:p>
            <a:endParaRPr lang="en-GB" sz="2400" dirty="0"/>
          </a:p>
        </p:txBody>
      </p:sp>
      <p:pic>
        <p:nvPicPr>
          <p:cNvPr id="2" name="Onlinemedia 1" title="De Participatiewet">
            <a:hlinkClick r:id="" action="ppaction://media"/>
            <a:extLst>
              <a:ext uri="{FF2B5EF4-FFF2-40B4-BE49-F238E27FC236}">
                <a16:creationId xmlns:a16="http://schemas.microsoft.com/office/drawing/2014/main" id="{1FD9411D-776D-4FDC-8560-7864BD5F74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42325" y="1861752"/>
            <a:ext cx="5822681" cy="328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341269" y="555078"/>
            <a:ext cx="886056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 dirty="0"/>
              <a:t>Participatiewet</a:t>
            </a:r>
            <a:endParaRPr dirty="0"/>
          </a:p>
        </p:txBody>
      </p:sp>
      <p:sp>
        <p:nvSpPr>
          <p:cNvPr id="109" name="Google Shape;109;p5"/>
          <p:cNvSpPr txBox="1"/>
          <p:nvPr/>
        </p:nvSpPr>
        <p:spPr>
          <a:xfrm>
            <a:off x="341269" y="1637816"/>
            <a:ext cx="7453200" cy="455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Doel van de </a:t>
            </a:r>
            <a:r>
              <a:rPr lang="en-GB" sz="2000" dirty="0" err="1">
                <a:solidFill>
                  <a:schemeClr val="tx1"/>
                </a:solidFill>
              </a:rPr>
              <a:t>Participatiewet</a:t>
            </a:r>
            <a:r>
              <a:rPr lang="en-GB" sz="2000" dirty="0">
                <a:solidFill>
                  <a:schemeClr val="tx1"/>
                </a:solidFill>
              </a:rPr>
              <a:t>: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Het </a:t>
            </a:r>
            <a:r>
              <a:rPr lang="en-GB" sz="2000" dirty="0" err="1">
                <a:solidFill>
                  <a:schemeClr val="tx1"/>
                </a:solidFill>
              </a:rPr>
              <a:t>voornaamste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doel</a:t>
            </a:r>
            <a:r>
              <a:rPr lang="en-GB" sz="2000" dirty="0">
                <a:solidFill>
                  <a:schemeClr val="tx1"/>
                </a:solidFill>
              </a:rPr>
              <a:t> van de </a:t>
            </a:r>
            <a:r>
              <a:rPr lang="en-GB" sz="2000" dirty="0" err="1">
                <a:solidFill>
                  <a:schemeClr val="tx1"/>
                </a:solidFill>
              </a:rPr>
              <a:t>Participatiewet</a:t>
            </a:r>
            <a:r>
              <a:rPr lang="en-GB" sz="2000" dirty="0">
                <a:solidFill>
                  <a:schemeClr val="tx1"/>
                </a:solidFill>
              </a:rPr>
              <a:t> is om </a:t>
            </a:r>
            <a:r>
              <a:rPr lang="en-GB" sz="2000" dirty="0" err="1">
                <a:solidFill>
                  <a:schemeClr val="tx1"/>
                </a:solidFill>
              </a:rPr>
              <a:t>zoveel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mogelijk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mensen</a:t>
            </a:r>
            <a:r>
              <a:rPr lang="en-GB" sz="2000" dirty="0">
                <a:solidFill>
                  <a:schemeClr val="tx1"/>
                </a:solidFill>
              </a:rPr>
              <a:t> met </a:t>
            </a:r>
            <a:r>
              <a:rPr lang="en-GB" sz="2000" dirty="0" err="1">
                <a:solidFill>
                  <a:schemeClr val="tx1"/>
                </a:solidFill>
              </a:rPr>
              <a:t>arbeidsvermogen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naar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werk</a:t>
            </a:r>
            <a:r>
              <a:rPr lang="en-GB" sz="2000" dirty="0">
                <a:solidFill>
                  <a:schemeClr val="tx1"/>
                </a:solidFill>
              </a:rPr>
              <a:t> toe </a:t>
            </a:r>
            <a:r>
              <a:rPr lang="en-GB" sz="2000" dirty="0" err="1">
                <a:solidFill>
                  <a:schemeClr val="tx1"/>
                </a:solidFill>
              </a:rPr>
              <a:t>te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leiden</a:t>
            </a:r>
            <a:r>
              <a:rPr lang="en-GB" sz="2000" dirty="0">
                <a:solidFill>
                  <a:schemeClr val="tx1"/>
                </a:solidFill>
              </a:rPr>
              <a:t> of </a:t>
            </a:r>
            <a:r>
              <a:rPr lang="en-GB" sz="2000" dirty="0" err="1">
                <a:solidFill>
                  <a:schemeClr val="tx1"/>
                </a:solidFill>
              </a:rPr>
              <a:t>te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ondersteunen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bij</a:t>
            </a:r>
            <a:r>
              <a:rPr lang="en-GB" sz="2000" dirty="0">
                <a:solidFill>
                  <a:schemeClr val="tx1"/>
                </a:solidFill>
              </a:rPr>
              <a:t> het </a:t>
            </a:r>
            <a:r>
              <a:rPr lang="en-GB" sz="2000" dirty="0" err="1">
                <a:solidFill>
                  <a:schemeClr val="tx1"/>
                </a:solidFill>
              </a:rPr>
              <a:t>werk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en-GB" sz="2000" dirty="0" err="1">
                <a:solidFill>
                  <a:schemeClr val="tx1"/>
                </a:solidFill>
              </a:rPr>
              <a:t>Hierbij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gaat</a:t>
            </a:r>
            <a:r>
              <a:rPr lang="en-GB" sz="2000" dirty="0">
                <a:solidFill>
                  <a:schemeClr val="tx1"/>
                </a:solidFill>
              </a:rPr>
              <a:t> de </a:t>
            </a:r>
            <a:r>
              <a:rPr lang="en-GB" sz="2000" dirty="0" err="1">
                <a:solidFill>
                  <a:schemeClr val="tx1"/>
                </a:solidFill>
              </a:rPr>
              <a:t>voorkeur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uit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naar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betaald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werk</a:t>
            </a:r>
            <a:r>
              <a:rPr lang="en-GB" sz="2000" dirty="0">
                <a:solidFill>
                  <a:schemeClr val="tx1"/>
                </a:solidFill>
              </a:rPr>
              <a:t>, maar </a:t>
            </a:r>
            <a:r>
              <a:rPr lang="en-GB" sz="2000" dirty="0" err="1">
                <a:solidFill>
                  <a:schemeClr val="tx1"/>
                </a:solidFill>
              </a:rPr>
              <a:t>als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dit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niet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mogelijk</a:t>
            </a:r>
            <a:r>
              <a:rPr lang="en-GB" sz="2000" dirty="0">
                <a:solidFill>
                  <a:schemeClr val="tx1"/>
                </a:solidFill>
              </a:rPr>
              <a:t> is, </a:t>
            </a:r>
            <a:r>
              <a:rPr lang="en-GB" sz="2000" dirty="0" err="1">
                <a:solidFill>
                  <a:schemeClr val="tx1"/>
                </a:solidFill>
              </a:rPr>
              <a:t>kan</a:t>
            </a:r>
            <a:r>
              <a:rPr lang="en-GB" sz="2000" dirty="0">
                <a:solidFill>
                  <a:schemeClr val="tx1"/>
                </a:solidFill>
              </a:rPr>
              <a:t> het </a:t>
            </a:r>
            <a:r>
              <a:rPr lang="en-GB" sz="2000" dirty="0" err="1">
                <a:solidFill>
                  <a:schemeClr val="tx1"/>
                </a:solidFill>
              </a:rPr>
              <a:t>ook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gaan</a:t>
            </a:r>
            <a:r>
              <a:rPr lang="en-GB" sz="2000" dirty="0">
                <a:solidFill>
                  <a:schemeClr val="tx1"/>
                </a:solidFill>
              </a:rPr>
              <a:t> om </a:t>
            </a:r>
            <a:r>
              <a:rPr lang="en-GB" sz="2000" dirty="0" err="1">
                <a:solidFill>
                  <a:schemeClr val="tx1"/>
                </a:solidFill>
                <a:hlinkClick r:id="rId3" tooltip="Vrijwilligerswer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vrijwilligerswerk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AutoNum type="arabicPeriod"/>
            </a:pPr>
            <a:endParaRPr lang="en-GB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Het </a:t>
            </a:r>
            <a:r>
              <a:rPr lang="en-GB" sz="2000" dirty="0" err="1">
                <a:solidFill>
                  <a:schemeClr val="tx1"/>
                </a:solidFill>
              </a:rPr>
              <a:t>tweede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doel</a:t>
            </a:r>
            <a:r>
              <a:rPr lang="en-GB" sz="2000" dirty="0">
                <a:solidFill>
                  <a:schemeClr val="tx1"/>
                </a:solidFill>
              </a:rPr>
              <a:t> van de </a:t>
            </a:r>
            <a:r>
              <a:rPr lang="en-GB" sz="2000" dirty="0" err="1">
                <a:solidFill>
                  <a:schemeClr val="tx1"/>
                </a:solidFill>
              </a:rPr>
              <a:t>Participatiewet</a:t>
            </a:r>
            <a:r>
              <a:rPr lang="en-GB" sz="2000" dirty="0">
                <a:solidFill>
                  <a:schemeClr val="tx1"/>
                </a:solidFill>
              </a:rPr>
              <a:t> is </a:t>
            </a:r>
            <a:r>
              <a:rPr lang="en-GB" sz="2000" dirty="0" err="1">
                <a:solidFill>
                  <a:schemeClr val="tx1"/>
                </a:solidFill>
              </a:rPr>
              <a:t>zorgen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dat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iedereen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een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inkomen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heeft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ook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mensen</a:t>
            </a:r>
            <a:r>
              <a:rPr lang="en-GB" sz="2000" dirty="0">
                <a:solidFill>
                  <a:schemeClr val="tx1"/>
                </a:solidFill>
              </a:rPr>
              <a:t> die </a:t>
            </a:r>
            <a:r>
              <a:rPr lang="en-GB" sz="2000" dirty="0" err="1">
                <a:solidFill>
                  <a:schemeClr val="tx1"/>
                </a:solidFill>
              </a:rPr>
              <a:t>niet</a:t>
            </a:r>
            <a:r>
              <a:rPr lang="en-GB" sz="2000" dirty="0">
                <a:solidFill>
                  <a:schemeClr val="tx1"/>
                </a:solidFill>
              </a:rPr>
              <a:t> in </a:t>
            </a:r>
            <a:r>
              <a:rPr lang="en-GB" sz="2000" dirty="0" err="1">
                <a:solidFill>
                  <a:schemeClr val="tx1"/>
                </a:solidFill>
              </a:rPr>
              <a:t>staat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zijn</a:t>
            </a:r>
            <a:r>
              <a:rPr lang="en-GB" sz="2000" dirty="0">
                <a:solidFill>
                  <a:schemeClr val="tx1"/>
                </a:solidFill>
              </a:rPr>
              <a:t> in het eigen </a:t>
            </a:r>
            <a:r>
              <a:rPr lang="en-GB" sz="2000" dirty="0" err="1">
                <a:solidFill>
                  <a:schemeClr val="tx1"/>
                </a:solidFill>
              </a:rPr>
              <a:t>levensonderhoud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te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voorzien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</a:p>
          <a:p>
            <a:pPr marL="457200" indent="-457200">
              <a:buAutoNum type="arabicPeriod"/>
            </a:pPr>
            <a:endParaRPr lang="en-GB" sz="2000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De </a:t>
            </a:r>
            <a:r>
              <a:rPr lang="en-GB" sz="2000" dirty="0" err="1">
                <a:solidFill>
                  <a:schemeClr val="tx1"/>
                </a:solidFill>
              </a:rPr>
              <a:t>Participatiewet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geeft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een</a:t>
            </a:r>
            <a:r>
              <a:rPr lang="en-GB" sz="2000" dirty="0">
                <a:solidFill>
                  <a:schemeClr val="tx1"/>
                </a:solidFill>
              </a:rPr>
              <a:t> (</a:t>
            </a:r>
            <a:r>
              <a:rPr lang="en-GB" sz="2000" dirty="0" err="1">
                <a:solidFill>
                  <a:schemeClr val="tx1"/>
                </a:solidFill>
              </a:rPr>
              <a:t>aanvulling</a:t>
            </a:r>
            <a:r>
              <a:rPr lang="en-GB" sz="2000" dirty="0">
                <a:solidFill>
                  <a:schemeClr val="tx1"/>
                </a:solidFill>
              </a:rPr>
              <a:t> op het) </a:t>
            </a:r>
            <a:r>
              <a:rPr lang="en-GB" sz="2000" dirty="0" err="1">
                <a:solidFill>
                  <a:schemeClr val="tx1"/>
                </a:solidFill>
              </a:rPr>
              <a:t>inkomen</a:t>
            </a:r>
            <a:r>
              <a:rPr lang="en-GB" sz="2000" dirty="0">
                <a:solidFill>
                  <a:schemeClr val="tx1"/>
                </a:solidFill>
              </a:rPr>
              <a:t> tot het </a:t>
            </a:r>
            <a:r>
              <a:rPr lang="en-GB" sz="2000" dirty="0" err="1">
                <a:solidFill>
                  <a:schemeClr val="tx1"/>
                </a:solidFill>
              </a:rPr>
              <a:t>toepasselijke</a:t>
            </a:r>
            <a:r>
              <a:rPr lang="en-GB" sz="2000" dirty="0">
                <a:solidFill>
                  <a:schemeClr val="tx1"/>
                </a:solidFill>
              </a:rPr>
              <a:t> "</a:t>
            </a:r>
            <a:r>
              <a:rPr lang="en-GB" sz="2000" dirty="0" err="1">
                <a:solidFill>
                  <a:schemeClr val="tx1"/>
                </a:solidFill>
              </a:rPr>
              <a:t>sociaal</a:t>
            </a:r>
            <a:r>
              <a:rPr lang="en-GB" sz="2000" dirty="0">
                <a:solidFill>
                  <a:schemeClr val="tx1"/>
                </a:solidFill>
              </a:rPr>
              <a:t> minimum"</a:t>
            </a:r>
          </a:p>
        </p:txBody>
      </p:sp>
    </p:spTree>
    <p:extLst>
      <p:ext uri="{BB962C8B-B14F-4D97-AF65-F5344CB8AC3E}">
        <p14:creationId xmlns:p14="http://schemas.microsoft.com/office/powerpoint/2010/main" val="2757739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/>
              <a:t>Participatieladder</a:t>
            </a:r>
            <a:endParaRPr/>
          </a:p>
        </p:txBody>
      </p:sp>
      <p:pic>
        <p:nvPicPr>
          <p:cNvPr id="3074" name="Picture 2" descr="De participatieladder | Meedoen op allerlei niveaus">
            <a:extLst>
              <a:ext uri="{FF2B5EF4-FFF2-40B4-BE49-F238E27FC236}">
                <a16:creationId xmlns:a16="http://schemas.microsoft.com/office/drawing/2014/main" id="{1AA7B143-18A9-7441-B42D-C72595A21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5" y="0"/>
            <a:ext cx="11736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C0C938-ACE5-EC4B-BF7F-767BC28A438A}"/>
              </a:ext>
            </a:extLst>
          </p:cNvPr>
          <p:cNvSpPr/>
          <p:nvPr/>
        </p:nvSpPr>
        <p:spPr>
          <a:xfrm>
            <a:off x="225911" y="0"/>
            <a:ext cx="6777317" cy="1764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35014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321179" y="609103"/>
            <a:ext cx="886056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/>
              <a:t>Participatiewet</a:t>
            </a:r>
            <a:endParaRPr/>
          </a:p>
        </p:txBody>
      </p:sp>
      <p:pic>
        <p:nvPicPr>
          <p:cNvPr id="1026" name="Picture 2" descr="bol.com | De Kleine Prinses - Ik Wil Het Zelf Doen, Tony Ross |  9789089415233 | Boeken">
            <a:extLst>
              <a:ext uri="{FF2B5EF4-FFF2-40B4-BE49-F238E27FC236}">
                <a16:creationId xmlns:a16="http://schemas.microsoft.com/office/drawing/2014/main" id="{AB1E2315-4390-264E-B90D-465565D39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0"/>
            <a:ext cx="6073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DBE652-F051-5840-B876-890FFFBCF567}"/>
              </a:ext>
            </a:extLst>
          </p:cNvPr>
          <p:cNvSpPr txBox="1"/>
          <p:nvPr/>
        </p:nvSpPr>
        <p:spPr>
          <a:xfrm>
            <a:off x="1495313" y="2183802"/>
            <a:ext cx="3262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5400"/>
              <a:t>Zelf doen!</a:t>
            </a:r>
          </a:p>
        </p:txBody>
      </p:sp>
    </p:spTree>
    <p:extLst>
      <p:ext uri="{BB962C8B-B14F-4D97-AF65-F5344CB8AC3E}">
        <p14:creationId xmlns:p14="http://schemas.microsoft.com/office/powerpoint/2010/main" val="293992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F8AB2-DAF3-4311-B214-6950F8EC5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546" y="1122363"/>
            <a:ext cx="9852454" cy="2387600"/>
          </a:xfrm>
        </p:spPr>
        <p:txBody>
          <a:bodyPr/>
          <a:lstStyle/>
          <a:p>
            <a:r>
              <a:rPr lang="nl-NL" dirty="0" err="1"/>
              <a:t>Bewonersparticipcatie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3335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F8AB2-DAF3-4311-B214-6950F8EC5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070" y="1122363"/>
            <a:ext cx="9868930" cy="2387600"/>
          </a:xfrm>
        </p:spPr>
        <p:txBody>
          <a:bodyPr/>
          <a:lstStyle/>
          <a:p>
            <a:r>
              <a:rPr lang="nl-NL" dirty="0" err="1"/>
              <a:t>Bewonersparticipcatie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1DDDA94-0963-4A12-A6E4-77AE5BDCB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400">
                <a:solidFill>
                  <a:schemeClr val="tx1"/>
                </a:solidFill>
              </a:rPr>
              <a:t>Ook van bewoners verwachten we steeds meer participatie.</a:t>
            </a:r>
          </a:p>
          <a:p>
            <a:endParaRPr lang="nl-NL" sz="2400">
              <a:solidFill>
                <a:schemeClr val="tx1"/>
              </a:solidFill>
            </a:endParaRPr>
          </a:p>
          <a:p>
            <a:r>
              <a:rPr lang="nl-NL" sz="2400">
                <a:solidFill>
                  <a:schemeClr val="tx1"/>
                </a:solidFill>
              </a:rPr>
              <a:t>Mee Doen !</a:t>
            </a:r>
          </a:p>
        </p:txBody>
      </p:sp>
    </p:spTree>
    <p:extLst>
      <p:ext uri="{BB962C8B-B14F-4D97-AF65-F5344CB8AC3E}">
        <p14:creationId xmlns:p14="http://schemas.microsoft.com/office/powerpoint/2010/main" val="2752469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585C5A-5B7B-4428-B0C3-BC1AF2E5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9" y="268941"/>
            <a:ext cx="11639775" cy="1956584"/>
          </a:xfrm>
          <a:solidFill>
            <a:schemeClr val="accent6"/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200" err="1"/>
              <a:t>Bewonersparticipatie</a:t>
            </a:r>
            <a:r>
              <a:rPr lang="en-US" sz="5200"/>
              <a:t>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7D4B907-1598-44CA-9CD4-298FEBD1F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9600" y="2225525"/>
            <a:ext cx="6251282" cy="454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79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461481" y="236698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IBS De Community Verbonden </a:t>
            </a:r>
            <a:endParaRPr kumimoji="0" lang="nl-NL" sz="4400" b="0" i="0" u="none" strike="noStrike" kern="1200" cap="none" spc="0" normalizeH="0" baseline="0" noProof="0">
              <a:ln>
                <a:noFill/>
              </a:ln>
              <a:solidFill>
                <a:srgbClr val="B8A1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Thema</a:t>
            </a:r>
          </a:p>
          <a:p>
            <a:pPr fontAlgn="base">
              <a:buFont typeface="Wingdings" panose="05000000000000000000" pitchFamily="2" charset="2"/>
              <a:buChar char="ü"/>
              <a:defRPr/>
            </a:pPr>
            <a:r>
              <a:rPr lang="nl-NL" sz="1200" b="1">
                <a:solidFill>
                  <a:srgbClr val="000000"/>
                </a:solidFill>
                <a:latin typeface="Arial" panose="020B0604020202020204" pitchFamily="34" charset="0"/>
              </a:rPr>
              <a:t>Projectmanagement;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Research;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Communicatie;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Gedragsbeïnvloeding;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Groepsdynamica; </a:t>
            </a:r>
            <a:endParaRPr kumimoji="0" lang="nl-NL" sz="14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  <a:defRPr/>
            </a:pPr>
            <a:r>
              <a:rPr lang="nl-NL" sz="1200" b="1">
                <a:solidFill>
                  <a:srgbClr val="000000"/>
                </a:solidFill>
                <a:latin typeface="Arial" panose="020B0604020202020204" pitchFamily="34" charset="0"/>
              </a:rPr>
              <a:t>Samenwerken.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2566539" y="3888207"/>
            <a:ext cx="3822007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Projectfasering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1382505" y="609423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rgbClr val="000644"/>
                          </a:solidFill>
                        </a:rPr>
                        <a:t>Week 1</a:t>
                      </a:r>
                      <a:endParaRPr lang="nl-NL" sz="1200" b="1" kern="1200">
                        <a:solidFill>
                          <a:srgbClr val="00064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1485192" y="3933195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Kennistoets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​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nl-NL" sz="1200">
                <a:solidFill>
                  <a:srgbClr val="000000"/>
                </a:solidFill>
                <a:latin typeface="Arial" panose="020B0604020202020204" pitchFamily="34" charset="0"/>
              </a:rPr>
              <a:t>Projectverslag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STARR reflectie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pic>
        <p:nvPicPr>
          <p:cNvPr id="3" name="Graphic 2" descr="Badge silhouet">
            <a:extLst>
              <a:ext uri="{FF2B5EF4-FFF2-40B4-BE49-F238E27FC236}">
                <a16:creationId xmlns:a16="http://schemas.microsoft.com/office/drawing/2014/main" id="{9AD9B3E6-49BE-4D27-8248-1EA73E7C08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9008" y="1508082"/>
            <a:ext cx="914400" cy="9144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BCA0E2AA-6B34-4C25-A205-F196F08116EF}"/>
              </a:ext>
            </a:extLst>
          </p:cNvPr>
          <p:cNvSpPr txBox="1"/>
          <p:nvPr/>
        </p:nvSpPr>
        <p:spPr>
          <a:xfrm>
            <a:off x="1382505" y="1872420"/>
            <a:ext cx="112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Leerjaar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3F0CBFD-C48C-4439-A7A4-D210F1CFC1DE}"/>
              </a:ext>
            </a:extLst>
          </p:cNvPr>
          <p:cNvSpPr txBox="1"/>
          <p:nvPr/>
        </p:nvSpPr>
        <p:spPr>
          <a:xfrm>
            <a:off x="1382505" y="2639440"/>
            <a:ext cx="193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Periode </a:t>
            </a:r>
          </a:p>
        </p:txBody>
      </p:sp>
      <p:pic>
        <p:nvPicPr>
          <p:cNvPr id="15" name="Graphic 14" descr="Badge 3 silhouet">
            <a:extLst>
              <a:ext uri="{FF2B5EF4-FFF2-40B4-BE49-F238E27FC236}">
                <a16:creationId xmlns:a16="http://schemas.microsoft.com/office/drawing/2014/main" id="{62254C60-4AE4-4290-BB00-1F0EE2B788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1974" y="24146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45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134221E-6131-45E7-901D-B475E8AB3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67" t="34667" r="12749" b="15111"/>
          <a:stretch/>
        </p:blipFill>
        <p:spPr>
          <a:xfrm>
            <a:off x="1534159" y="751840"/>
            <a:ext cx="9384513" cy="5090160"/>
          </a:xfrm>
          <a:prstGeom prst="rect">
            <a:avLst/>
          </a:prstGeom>
        </p:spPr>
      </p:pic>
      <p:sp>
        <p:nvSpPr>
          <p:cNvPr id="4" name="Pijl: omhoog 3">
            <a:extLst>
              <a:ext uri="{FF2B5EF4-FFF2-40B4-BE49-F238E27FC236}">
                <a16:creationId xmlns:a16="http://schemas.microsoft.com/office/drawing/2014/main" id="{4A08AB70-750D-40BE-B7A5-CE70F64E02FB}"/>
              </a:ext>
            </a:extLst>
          </p:cNvPr>
          <p:cNvSpPr/>
          <p:nvPr/>
        </p:nvSpPr>
        <p:spPr>
          <a:xfrm>
            <a:off x="650240" y="1092200"/>
            <a:ext cx="1046480" cy="4673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3200"/>
              <a:t>Participatie niveaus</a:t>
            </a:r>
          </a:p>
        </p:txBody>
      </p:sp>
      <p:sp>
        <p:nvSpPr>
          <p:cNvPr id="5" name="Pijl: omhoog 4">
            <a:extLst>
              <a:ext uri="{FF2B5EF4-FFF2-40B4-BE49-F238E27FC236}">
                <a16:creationId xmlns:a16="http://schemas.microsoft.com/office/drawing/2014/main" id="{829B881E-BD96-4A69-84E3-0C0795C7A0EB}"/>
              </a:ext>
            </a:extLst>
          </p:cNvPr>
          <p:cNvSpPr/>
          <p:nvPr/>
        </p:nvSpPr>
        <p:spPr>
          <a:xfrm>
            <a:off x="10657841" y="1092200"/>
            <a:ext cx="895350" cy="4673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3200"/>
              <a:t>Inspraak </a:t>
            </a:r>
          </a:p>
        </p:txBody>
      </p:sp>
    </p:spTree>
    <p:extLst>
      <p:ext uri="{BB962C8B-B14F-4D97-AF65-F5344CB8AC3E}">
        <p14:creationId xmlns:p14="http://schemas.microsoft.com/office/powerpoint/2010/main" val="358867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215B540-43BD-4E9D-B569-E1553E74FB8E}"/>
              </a:ext>
            </a:extLst>
          </p:cNvPr>
          <p:cNvSpPr/>
          <p:nvPr/>
        </p:nvSpPr>
        <p:spPr>
          <a:xfrm>
            <a:off x="1307976" y="1382286"/>
            <a:ext cx="95760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/>
              <a:t>De </a:t>
            </a:r>
            <a:r>
              <a:rPr lang="nl-NL" sz="2000" b="1">
                <a:solidFill>
                  <a:schemeClr val="accent3"/>
                </a:solidFill>
              </a:rPr>
              <a:t>participatieladder</a:t>
            </a:r>
            <a:r>
              <a:rPr lang="nl-NL" sz="2000"/>
              <a:t> van Edelenbos en </a:t>
            </a:r>
            <a:r>
              <a:rPr lang="nl-NL" sz="2000" err="1"/>
              <a:t>Monnikhof</a:t>
            </a:r>
            <a:r>
              <a:rPr lang="nl-NL" sz="2000"/>
              <a:t> (2001) bestaat uit vijf treden. Hoe hoger de trede is, hoe meer invloed bewoners hebben. De treden zijn:</a:t>
            </a:r>
          </a:p>
          <a:p>
            <a:endParaRPr lang="nl-NL" sz="2000"/>
          </a:p>
          <a:p>
            <a:r>
              <a:rPr lang="nl-NL" sz="2000"/>
              <a:t>1. Informeren</a:t>
            </a:r>
          </a:p>
          <a:p>
            <a:r>
              <a:rPr lang="nl-NL" sz="2000"/>
              <a:t>2. Raadplegen</a:t>
            </a:r>
          </a:p>
          <a:p>
            <a:r>
              <a:rPr lang="nl-NL" sz="2000"/>
              <a:t>3. Adviseren</a:t>
            </a:r>
          </a:p>
          <a:p>
            <a:r>
              <a:rPr lang="nl-NL" sz="2000"/>
              <a:t>4. Coproduceren</a:t>
            </a:r>
          </a:p>
          <a:p>
            <a:r>
              <a:rPr lang="nl-NL" sz="2000"/>
              <a:t>5. Meebeslissen</a:t>
            </a:r>
          </a:p>
          <a:p>
            <a:endParaRPr lang="nl-NL" sz="2000"/>
          </a:p>
          <a:p>
            <a:r>
              <a:rPr lang="nl-NL" sz="2000"/>
              <a:t>Én:</a:t>
            </a:r>
          </a:p>
          <a:p>
            <a:r>
              <a:rPr lang="nl-NL" sz="2000"/>
              <a:t>Hoe meer invloed bewoners hebben, hoe kleiner de rol van de professionals wordt!</a:t>
            </a:r>
          </a:p>
          <a:p>
            <a:r>
              <a:rPr lang="nl-NL" sz="2000"/>
              <a:t>Er is dan méér contact, maar de rollen verschuiven van de professional naar de bewoner.</a:t>
            </a:r>
          </a:p>
        </p:txBody>
      </p:sp>
    </p:spTree>
    <p:extLst>
      <p:ext uri="{BB962C8B-B14F-4D97-AF65-F5344CB8AC3E}">
        <p14:creationId xmlns:p14="http://schemas.microsoft.com/office/powerpoint/2010/main" val="147667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9EECFB2-5FC2-464C-8026-A71EB555DCBB}"/>
              </a:ext>
            </a:extLst>
          </p:cNvPr>
          <p:cNvSpPr/>
          <p:nvPr/>
        </p:nvSpPr>
        <p:spPr>
          <a:xfrm>
            <a:off x="2671412" y="462580"/>
            <a:ext cx="9135539" cy="5262979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nl-NL" sz="1600" b="1">
                <a:solidFill>
                  <a:schemeClr val="accent3"/>
                </a:solidFill>
                <a:latin typeface="RijksoverheidSansText"/>
              </a:rPr>
              <a:t>De participatieladder met voorbeeld van een project over een gezonde inrichting van de leefomgeving:</a:t>
            </a:r>
          </a:p>
          <a:p>
            <a:endParaRPr lang="nl-NL" sz="1600" b="1">
              <a:solidFill>
                <a:schemeClr val="accent3"/>
              </a:solidFill>
              <a:latin typeface="RijksoverheidSansText"/>
            </a:endParaRPr>
          </a:p>
          <a:p>
            <a:r>
              <a:rPr lang="nl-NL" sz="1600">
                <a:solidFill>
                  <a:schemeClr val="accent3"/>
                </a:solidFill>
                <a:latin typeface="RijksoverheidSansText"/>
              </a:rPr>
              <a:t>1. Informeren	Bewoners worden geïnformeerd over een nieuwe inrichting van de openbare ruimte</a:t>
            </a:r>
          </a:p>
          <a:p>
            <a:r>
              <a:rPr lang="nl-NL" sz="1600">
                <a:solidFill>
                  <a:schemeClr val="accent3"/>
                </a:solidFill>
                <a:latin typeface="RijksoverheidSansText"/>
              </a:rPr>
              <a:t>		die beweging moet stimuleren. Ze krijgen een brief in de bus.</a:t>
            </a:r>
          </a:p>
          <a:p>
            <a:pPr marL="342900" indent="-342900">
              <a:buAutoNum type="arabicPeriod"/>
            </a:pPr>
            <a:endParaRPr lang="nl-NL" sz="1600">
              <a:solidFill>
                <a:schemeClr val="accent3"/>
              </a:solidFill>
              <a:latin typeface="RijksoverheidSansText"/>
            </a:endParaRPr>
          </a:p>
          <a:p>
            <a:r>
              <a:rPr lang="nl-NL" sz="1600">
                <a:solidFill>
                  <a:schemeClr val="accent3"/>
                </a:solidFill>
                <a:latin typeface="RijksoverheidSansText"/>
              </a:rPr>
              <a:t>2. Raadplegen	Bewoners wordt gevraagd wat zij onder een gezonde wijk verstaan. Ze mogen een</a:t>
            </a:r>
          </a:p>
          <a:p>
            <a:r>
              <a:rPr lang="nl-NL" sz="1600">
                <a:solidFill>
                  <a:schemeClr val="accent3"/>
                </a:solidFill>
                <a:latin typeface="RijksoverheidSansText"/>
              </a:rPr>
              <a:t>		enquête invullen.</a:t>
            </a:r>
          </a:p>
          <a:p>
            <a:r>
              <a:rPr lang="nl-NL" sz="1600">
                <a:solidFill>
                  <a:schemeClr val="accent3"/>
                </a:solidFill>
                <a:latin typeface="RijksoverheidSansText"/>
              </a:rPr>
              <a:t>	</a:t>
            </a:r>
          </a:p>
          <a:p>
            <a:r>
              <a:rPr lang="nl-NL" sz="1600">
                <a:solidFill>
                  <a:schemeClr val="accent3"/>
                </a:solidFill>
                <a:latin typeface="RijksoverheidSansText"/>
              </a:rPr>
              <a:t>3. Adviseren	Bewoners geven adviezen over wat ze op een bepaalde plek in hun wijk wel of niet</a:t>
            </a:r>
          </a:p>
          <a:p>
            <a:r>
              <a:rPr lang="nl-NL" sz="1600">
                <a:solidFill>
                  <a:schemeClr val="accent3"/>
                </a:solidFill>
                <a:latin typeface="RijksoverheidSansText"/>
              </a:rPr>
              <a:t>		willen. Ze mogen bijvoorbeeld advies geven tijdens een bewonersavond</a:t>
            </a:r>
          </a:p>
          <a:p>
            <a:endParaRPr lang="nl-NL" sz="1600">
              <a:solidFill>
                <a:schemeClr val="accent3"/>
              </a:solidFill>
              <a:latin typeface="RijksoverheidSansText"/>
            </a:endParaRPr>
          </a:p>
          <a:p>
            <a:r>
              <a:rPr lang="nl-NL" sz="1600">
                <a:solidFill>
                  <a:schemeClr val="accent3"/>
                </a:solidFill>
                <a:latin typeface="RijksoverheidSansText"/>
              </a:rPr>
              <a:t>4. Coproduceren	Bewoners zitten in een werkgroep waar ze mee mogen ontwerpen aan oplossingen</a:t>
            </a:r>
          </a:p>
          <a:p>
            <a:r>
              <a:rPr lang="nl-NL" sz="1600">
                <a:solidFill>
                  <a:schemeClr val="accent3"/>
                </a:solidFill>
                <a:latin typeface="RijksoverheidSansText"/>
              </a:rPr>
              <a:t>		voor hun wijk. Ze komen regelmatig bij elkaar en werken gezamenlijk aan een plan.</a:t>
            </a:r>
          </a:p>
          <a:p>
            <a:endParaRPr lang="nl-NL" sz="1600">
              <a:solidFill>
                <a:schemeClr val="accent3"/>
              </a:solidFill>
              <a:latin typeface="RijksoverheidSansText"/>
            </a:endParaRPr>
          </a:p>
          <a:p>
            <a:r>
              <a:rPr lang="nl-NL" sz="1600">
                <a:solidFill>
                  <a:schemeClr val="accent3"/>
                </a:solidFill>
                <a:latin typeface="RijksoverheidSansText"/>
              </a:rPr>
              <a:t>5. Meebeslissen	Bewoners zitten in een werkgroep waar ze mee mogen ontwerpen aan oplossingen</a:t>
            </a:r>
          </a:p>
          <a:p>
            <a:r>
              <a:rPr lang="nl-NL" sz="1600">
                <a:solidFill>
                  <a:schemeClr val="accent3"/>
                </a:solidFill>
                <a:latin typeface="RijksoverheidSansText"/>
              </a:rPr>
              <a:t>		voor hun wijk. Ze komen regelmatig bij elkaar en werken gezamenlijk aan een plan én</a:t>
            </a:r>
          </a:p>
          <a:p>
            <a:r>
              <a:rPr lang="nl-NL" sz="1600">
                <a:solidFill>
                  <a:schemeClr val="accent3"/>
                </a:solidFill>
                <a:latin typeface="RijksoverheidSansText"/>
              </a:rPr>
              <a:t>		hebben ook het recht om (mee-) te beslissen over het eindproduct</a:t>
            </a:r>
          </a:p>
          <a:p>
            <a:endParaRPr lang="nl-NL" sz="1600">
              <a:solidFill>
                <a:schemeClr val="accent3"/>
              </a:solidFill>
              <a:latin typeface="RijksoverheidSansText"/>
            </a:endParaRPr>
          </a:p>
          <a:p>
            <a:r>
              <a:rPr lang="nl-NL" sz="1600">
                <a:solidFill>
                  <a:schemeClr val="accent3"/>
                </a:solidFill>
                <a:latin typeface="RijksoverheidSansText"/>
              </a:rPr>
              <a:t>6. Zelforganisatie	De bewoners hebben zelf het initiatief genomen; ze hebben zich georganiseerd,</a:t>
            </a:r>
          </a:p>
          <a:p>
            <a:r>
              <a:rPr lang="nl-NL" sz="1600">
                <a:solidFill>
                  <a:schemeClr val="accent3"/>
                </a:solidFill>
                <a:latin typeface="RijksoverheidSansText"/>
              </a:rPr>
              <a:t>		hebben zelf contact met hun buurtgenoten, hebben een ontwerp gemaakt en de</a:t>
            </a:r>
          </a:p>
          <a:p>
            <a:r>
              <a:rPr lang="nl-NL" sz="1600">
                <a:solidFill>
                  <a:schemeClr val="accent3"/>
                </a:solidFill>
                <a:latin typeface="RijksoverheidSansText"/>
              </a:rPr>
              <a:t>		professional (bijv. de Gemeente) faciliteert alleen.</a:t>
            </a:r>
            <a:endParaRPr lang="nl-NL" sz="1050">
              <a:solidFill>
                <a:srgbClr val="000000"/>
              </a:solidFill>
              <a:latin typeface="RijksoverheidSansText"/>
            </a:endParaRPr>
          </a:p>
        </p:txBody>
      </p:sp>
      <p:pic>
        <p:nvPicPr>
          <p:cNvPr id="2054" name="Picture 6" descr="brief op de mat + logo | Servicepaspoort">
            <a:extLst>
              <a:ext uri="{FF2B5EF4-FFF2-40B4-BE49-F238E27FC236}">
                <a16:creationId xmlns:a16="http://schemas.microsoft.com/office/drawing/2014/main" id="{276EDC59-49F8-1F48-9643-7CD0B6570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9" y="0"/>
            <a:ext cx="1850840" cy="111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eld Verdienen met Enquêtes Invullen is Betrouwbaar! - GeldGenius">
            <a:extLst>
              <a:ext uri="{FF2B5EF4-FFF2-40B4-BE49-F238E27FC236}">
                <a16:creationId xmlns:a16="http://schemas.microsoft.com/office/drawing/2014/main" id="{FD745165-157A-3141-A208-370DFAA4E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8" y="1169531"/>
            <a:ext cx="1850841" cy="9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okke &amp; Sukke scheurkalender 2013 , John Stuart Reid | ISBN: 9789078753452">
            <a:extLst>
              <a:ext uri="{FF2B5EF4-FFF2-40B4-BE49-F238E27FC236}">
                <a16:creationId xmlns:a16="http://schemas.microsoft.com/office/drawing/2014/main" id="{A4A427A7-A22B-5D43-9C03-EB407CEC0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b="36472"/>
          <a:stretch/>
        </p:blipFill>
        <p:spPr bwMode="auto">
          <a:xfrm>
            <a:off x="515839" y="2149244"/>
            <a:ext cx="1850842" cy="132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E ONTWERPTAFEL Aan De Ontwerptafel werken we samen aan ruimtelijke  plannen. - PDF Free Download">
            <a:extLst>
              <a:ext uri="{FF2B5EF4-FFF2-40B4-BE49-F238E27FC236}">
                <a16:creationId xmlns:a16="http://schemas.microsoft.com/office/drawing/2014/main" id="{CB575457-A8C7-E74B-B247-D0B70A03C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7" y="3528269"/>
            <a:ext cx="1839514" cy="10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trijd om dieetboeken Pols en Bakker beslist">
            <a:extLst>
              <a:ext uri="{FF2B5EF4-FFF2-40B4-BE49-F238E27FC236}">
                <a16:creationId xmlns:a16="http://schemas.microsoft.com/office/drawing/2014/main" id="{37398BA3-836B-424E-8DFA-04C2DF3B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6" y="4681680"/>
            <a:ext cx="1794185" cy="11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ewoners bieden wethouder petitie Driehoek Noordpolder aan – De Heraut">
            <a:extLst>
              <a:ext uri="{FF2B5EF4-FFF2-40B4-BE49-F238E27FC236}">
                <a16:creationId xmlns:a16="http://schemas.microsoft.com/office/drawing/2014/main" id="{BD64C79F-3391-6945-B2F9-D9C8FBC51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8" y="5960908"/>
            <a:ext cx="1794184" cy="89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AFA4BB-D48A-5445-AC23-3E8A55A4B12A}"/>
              </a:ext>
            </a:extLst>
          </p:cNvPr>
          <p:cNvCxnSpPr/>
          <p:nvPr/>
        </p:nvCxnSpPr>
        <p:spPr>
          <a:xfrm>
            <a:off x="2452744" y="623944"/>
            <a:ext cx="301214" cy="4891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C6C934-2D8A-0C4A-B4CD-F2321E35DB95}"/>
              </a:ext>
            </a:extLst>
          </p:cNvPr>
          <p:cNvCxnSpPr>
            <a:cxnSpLocks/>
          </p:cNvCxnSpPr>
          <p:nvPr/>
        </p:nvCxnSpPr>
        <p:spPr>
          <a:xfrm flipH="1">
            <a:off x="2452744" y="5003888"/>
            <a:ext cx="249188" cy="1322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EEA6AA-1D91-034C-899A-F4E72D33586A}"/>
              </a:ext>
            </a:extLst>
          </p:cNvPr>
          <p:cNvCxnSpPr>
            <a:cxnSpLocks/>
          </p:cNvCxnSpPr>
          <p:nvPr/>
        </p:nvCxnSpPr>
        <p:spPr>
          <a:xfrm flipH="1">
            <a:off x="2429292" y="4076763"/>
            <a:ext cx="286910" cy="8072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9DE5CA-3685-8241-AFF6-8250C76EBFA5}"/>
              </a:ext>
            </a:extLst>
          </p:cNvPr>
          <p:cNvCxnSpPr>
            <a:cxnSpLocks/>
          </p:cNvCxnSpPr>
          <p:nvPr/>
        </p:nvCxnSpPr>
        <p:spPr>
          <a:xfrm flipV="1">
            <a:off x="2452744" y="3289933"/>
            <a:ext cx="259941" cy="7868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68A1A7-4D27-BA4D-8AD0-101BC5C5331B}"/>
              </a:ext>
            </a:extLst>
          </p:cNvPr>
          <p:cNvCxnSpPr>
            <a:cxnSpLocks/>
          </p:cNvCxnSpPr>
          <p:nvPr/>
        </p:nvCxnSpPr>
        <p:spPr>
          <a:xfrm flipV="1">
            <a:off x="2429292" y="2581985"/>
            <a:ext cx="301214" cy="1074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66CB7C-7D11-7544-8C56-EC1796D2FE5C}"/>
              </a:ext>
            </a:extLst>
          </p:cNvPr>
          <p:cNvCxnSpPr>
            <a:cxnSpLocks/>
          </p:cNvCxnSpPr>
          <p:nvPr/>
        </p:nvCxnSpPr>
        <p:spPr>
          <a:xfrm>
            <a:off x="2429292" y="1579272"/>
            <a:ext cx="324666" cy="2818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066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/>
              <a:t>Groepsopdracht </a:t>
            </a:r>
            <a:endParaRPr/>
          </a:p>
        </p:txBody>
      </p:sp>
      <p:sp>
        <p:nvSpPr>
          <p:cNvPr id="118" name="Google Shape;118;p6"/>
          <p:cNvSpPr txBox="1"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Ga in je eigen </a:t>
            </a:r>
            <a:r>
              <a:rPr lang="en-US" err="1"/>
              <a:t>groepje</a:t>
            </a:r>
            <a:r>
              <a:rPr lang="en-US"/>
              <a:t> </a:t>
            </a: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elkaar</a:t>
            </a:r>
            <a:r>
              <a:rPr lang="en-US"/>
              <a:t> </a:t>
            </a:r>
            <a:r>
              <a:rPr lang="en-US" err="1"/>
              <a:t>zitten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maak</a:t>
            </a:r>
            <a:r>
              <a:rPr lang="en-US"/>
              <a:t> </a:t>
            </a:r>
            <a:r>
              <a:rPr lang="en-US" err="1"/>
              <a:t>onderstaande</a:t>
            </a:r>
            <a:r>
              <a:rPr lang="en-US"/>
              <a:t> </a:t>
            </a:r>
            <a:r>
              <a:rPr lang="en-US" err="1"/>
              <a:t>opdrachten</a:t>
            </a:r>
            <a:r>
              <a:rPr lang="en-US"/>
              <a:t>:</a:t>
            </a: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/>
          </a:p>
          <a:p>
            <a:pPr marL="6921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/>
              <a:t>Hoe </a:t>
            </a:r>
            <a:r>
              <a:rPr lang="en-US" err="1"/>
              <a:t>kun</a:t>
            </a:r>
            <a:r>
              <a:rPr lang="en-US"/>
              <a:t> je </a:t>
            </a:r>
            <a:r>
              <a:rPr lang="en-US" err="1"/>
              <a:t>mensen</a:t>
            </a:r>
            <a:r>
              <a:rPr lang="en-US"/>
              <a:t> met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afstand</a:t>
            </a:r>
            <a:r>
              <a:rPr lang="en-US"/>
              <a:t> tot de </a:t>
            </a:r>
            <a:r>
              <a:rPr lang="en-US" err="1"/>
              <a:t>arbeidsmarkt</a:t>
            </a:r>
            <a:r>
              <a:rPr lang="en-US"/>
              <a:t> </a:t>
            </a:r>
            <a:r>
              <a:rPr lang="en-US" err="1"/>
              <a:t>betrekken</a:t>
            </a:r>
            <a:r>
              <a:rPr lang="en-US"/>
              <a:t> </a:t>
            </a: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jullie</a:t>
            </a:r>
            <a:r>
              <a:rPr lang="en-US"/>
              <a:t> Community?</a:t>
            </a:r>
          </a:p>
          <a:p>
            <a:pPr marL="6921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err="1"/>
              <a:t>Welke</a:t>
            </a:r>
            <a:r>
              <a:rPr lang="en-US"/>
              <a:t> </a:t>
            </a:r>
            <a:r>
              <a:rPr lang="en-US" err="1"/>
              <a:t>vormen</a:t>
            </a:r>
            <a:r>
              <a:rPr lang="en-US"/>
              <a:t> van </a:t>
            </a:r>
            <a:r>
              <a:rPr lang="en-US" err="1"/>
              <a:t>Participatie</a:t>
            </a:r>
            <a:r>
              <a:rPr lang="en-US"/>
              <a:t> </a:t>
            </a:r>
            <a:r>
              <a:rPr lang="en-US" err="1"/>
              <a:t>passen</a:t>
            </a:r>
            <a:r>
              <a:rPr lang="en-US"/>
              <a:t> het </a:t>
            </a:r>
            <a:r>
              <a:rPr lang="en-US" err="1"/>
              <a:t>beste</a:t>
            </a:r>
            <a:r>
              <a:rPr lang="en-US"/>
              <a:t> </a:t>
            </a: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jullie</a:t>
            </a:r>
            <a:r>
              <a:rPr lang="en-US"/>
              <a:t> Community?</a:t>
            </a:r>
          </a:p>
          <a:p>
            <a:pPr marL="17780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- </a:t>
            </a:r>
            <a:r>
              <a:rPr lang="en-US" err="1"/>
              <a:t>Denk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over wat de </a:t>
            </a:r>
            <a:r>
              <a:rPr lang="en-US" err="1"/>
              <a:t>opdrachtgever</a:t>
            </a:r>
            <a:r>
              <a:rPr lang="en-US"/>
              <a:t> </a:t>
            </a:r>
            <a:r>
              <a:rPr lang="en-US" err="1"/>
              <a:t>wil</a:t>
            </a:r>
            <a:r>
              <a:rPr lang="en-US"/>
              <a:t>.</a:t>
            </a:r>
          </a:p>
          <a:p>
            <a:pPr marL="17780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- </a:t>
            </a:r>
            <a:r>
              <a:rPr lang="en-US" err="1"/>
              <a:t>Denk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over de </a:t>
            </a:r>
            <a:r>
              <a:rPr lang="en-US" err="1"/>
              <a:t>doelgroep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wat </a:t>
            </a:r>
            <a:r>
              <a:rPr lang="en-US" err="1"/>
              <a:t>daar</a:t>
            </a:r>
            <a:r>
              <a:rPr lang="en-US"/>
              <a:t> het</a:t>
            </a:r>
          </a:p>
          <a:p>
            <a:pPr marL="17780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</a:t>
            </a:r>
            <a:r>
              <a:rPr lang="en-US" err="1"/>
              <a:t>beste</a:t>
            </a:r>
            <a:r>
              <a:rPr lang="en-US"/>
              <a:t> </a:t>
            </a:r>
            <a:r>
              <a:rPr lang="en-US" err="1"/>
              <a:t>bij</a:t>
            </a:r>
            <a:r>
              <a:rPr lang="en-US"/>
              <a:t> past.</a:t>
            </a:r>
          </a:p>
          <a:p>
            <a:pPr marL="177800" lvl="0" indent="0">
              <a:buNone/>
            </a:pPr>
            <a:r>
              <a:rPr lang="en-US"/>
              <a:t>3.   </a:t>
            </a:r>
            <a:r>
              <a:rPr lang="nl-NL"/>
              <a:t>Verwerk deze eerste analyse en maak deze gereed voor opname in je portfolio!</a:t>
            </a:r>
            <a:endParaRPr/>
          </a:p>
        </p:txBody>
      </p:sp>
      <p:pic>
        <p:nvPicPr>
          <p:cNvPr id="4" name="Picture 2" descr="De participatieladder | Meedoen op allerlei niveaus">
            <a:extLst>
              <a:ext uri="{FF2B5EF4-FFF2-40B4-BE49-F238E27FC236}">
                <a16:creationId xmlns:a16="http://schemas.microsoft.com/office/drawing/2014/main" id="{6FBD259F-DF72-BC4A-BA28-9CDD1A9CA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2" y="2319156"/>
            <a:ext cx="2494404" cy="14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E6368D-2281-404B-8E1A-4388930B3783}"/>
              </a:ext>
            </a:extLst>
          </p:cNvPr>
          <p:cNvSpPr/>
          <p:nvPr/>
        </p:nvSpPr>
        <p:spPr>
          <a:xfrm>
            <a:off x="595664" y="-1906897"/>
            <a:ext cx="1242404" cy="242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6" name="Afbeelding 2">
            <a:extLst>
              <a:ext uri="{FF2B5EF4-FFF2-40B4-BE49-F238E27FC236}">
                <a16:creationId xmlns:a16="http://schemas.microsoft.com/office/drawing/2014/main" id="{4535D2AD-9C1A-BD4A-A079-B2A082CE49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67" t="34667" r="12749" b="15111"/>
          <a:stretch/>
        </p:blipFill>
        <p:spPr>
          <a:xfrm flipH="1">
            <a:off x="145212" y="4413700"/>
            <a:ext cx="2837277" cy="153894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40977-5015-41EE-A80D-54A185B9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/>
              <a:t>Samenwerking als groep</a:t>
            </a:r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31BCBCF-5180-42EC-9711-DC64A74C0E61}"/>
              </a:ext>
            </a:extLst>
          </p:cNvPr>
          <p:cNvSpPr txBox="1"/>
          <p:nvPr/>
        </p:nvSpPr>
        <p:spPr>
          <a:xfrm>
            <a:off x="838200" y="1690688"/>
            <a:ext cx="10303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/>
              <a:t>Input over taken &amp; rollen, samenwerkingsovereenkomst &amp; uitdaging een andere rol te pakken.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393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998DE-27BE-4351-A857-C2B0114CC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/>
              <a:t>Afronden en doorkijkje naar volgende week!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247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" name="Rectangle 1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1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30F624-8FFF-404A-978A-06F57F39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err="1"/>
              <a:t>Programma</a:t>
            </a:r>
            <a:r>
              <a:rPr lang="en-US" sz="4800"/>
              <a:t> </a:t>
            </a:r>
            <a:r>
              <a:rPr lang="en-US" sz="4800" err="1"/>
              <a:t>voor</a:t>
            </a:r>
            <a:r>
              <a:rPr lang="en-US" sz="4800"/>
              <a:t> </a:t>
            </a:r>
            <a:r>
              <a:rPr lang="en-US" sz="4800" err="1"/>
              <a:t>vandaag</a:t>
            </a:r>
            <a:endParaRPr lang="en-US" sz="480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Vinkje">
            <a:extLst>
              <a:ext uri="{FF2B5EF4-FFF2-40B4-BE49-F238E27FC236}">
                <a16:creationId xmlns:a16="http://schemas.microsoft.com/office/drawing/2014/main" id="{5232B293-A259-4536-87BA-DF3097C1F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1084" y="625684"/>
            <a:ext cx="5455380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C21D99E8-937E-4CDA-8F76-1D85E5D9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Check-in</a:t>
            </a:r>
          </a:p>
        </p:txBody>
      </p:sp>
      <p:pic>
        <p:nvPicPr>
          <p:cNvPr id="11" name="Onlinemedia 10" title="John Melody - Hé Hoe gaat het ermee">
            <a:hlinkClick r:id="" action="ppaction://media"/>
            <a:extLst>
              <a:ext uri="{FF2B5EF4-FFF2-40B4-BE49-F238E27FC236}">
                <a16:creationId xmlns:a16="http://schemas.microsoft.com/office/drawing/2014/main" id="{294BA3F3-FCAE-4556-91B2-7E7019B5D891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38926" y="3148587"/>
            <a:ext cx="5181600" cy="2927350"/>
          </a:xfrm>
          <a:prstGeom prst="rect">
            <a:avLst/>
          </a:prstGeom>
        </p:spPr>
      </p:pic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A8952B95-29F3-44FD-BBA6-437BD8A03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1825625"/>
            <a:ext cx="51816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/>
              <a:t>Hoe gaat het, zijn er zaken waar jullie tegen aanlopen? Schrijf deze op, jullie krijgen zo de kans om vragen te stellen. </a:t>
            </a:r>
          </a:p>
          <a:p>
            <a:pPr>
              <a:buFontTx/>
              <a:buChar char="-"/>
            </a:pPr>
            <a:r>
              <a:rPr lang="nl-NL" dirty="0"/>
              <a:t>Vandaag gesprekken met de opdrachtgever, iedereen het gesprek en daarbij horende vragen voorbereid? </a:t>
            </a:r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774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C58337B-D483-4373-9BA9-D4B008FDB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van vandaag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D4199E98-B827-4110-893B-2DFF2F2FA2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18907"/>
              </p:ext>
            </p:extLst>
          </p:nvPr>
        </p:nvGraphicFramePr>
        <p:xfrm>
          <a:off x="775278" y="2246870"/>
          <a:ext cx="4061256" cy="3411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2639">
                  <a:extLst>
                    <a:ext uri="{9D8B030D-6E8A-4147-A177-3AD203B41FA5}">
                      <a16:colId xmlns:a16="http://schemas.microsoft.com/office/drawing/2014/main" val="230079291"/>
                    </a:ext>
                  </a:extLst>
                </a:gridCol>
                <a:gridCol w="3138617">
                  <a:extLst>
                    <a:ext uri="{9D8B030D-6E8A-4147-A177-3AD203B41FA5}">
                      <a16:colId xmlns:a16="http://schemas.microsoft.com/office/drawing/2014/main" val="1677035287"/>
                    </a:ext>
                  </a:extLst>
                </a:gridCol>
              </a:tblGrid>
              <a:tr h="311000">
                <a:tc>
                  <a:txBody>
                    <a:bodyPr/>
                    <a:lstStyle/>
                    <a:p>
                      <a:r>
                        <a:rPr lang="nl-NL" dirty="0"/>
                        <a:t>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Onderwerp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406666"/>
                  </a:ext>
                </a:extLst>
              </a:tr>
              <a:tr h="761360">
                <a:tc>
                  <a:txBody>
                    <a:bodyPr/>
                    <a:lstStyle/>
                    <a:p>
                      <a:r>
                        <a:rPr lang="nl-NL" dirty="0"/>
                        <a:t>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Check-in &amp; herhaling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847644"/>
                  </a:ext>
                </a:extLst>
              </a:tr>
              <a:tr h="761360">
                <a:tc>
                  <a:txBody>
                    <a:bodyPr/>
                    <a:lstStyle/>
                    <a:p>
                      <a:r>
                        <a:rPr lang="nl-NL" dirty="0"/>
                        <a:t>11.15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Maatschappelijke ontwikkelingen &amp; trends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456670"/>
                  </a:ext>
                </a:extLst>
              </a:tr>
              <a:tr h="761360">
                <a:tc>
                  <a:txBody>
                    <a:bodyPr/>
                    <a:lstStyle/>
                    <a:p>
                      <a:r>
                        <a:rPr lang="nl-NL" dirty="0"/>
                        <a:t>12.45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Samenwerking; Taken, rollen &amp; uitdagingen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315833"/>
                  </a:ext>
                </a:extLst>
              </a:tr>
              <a:tr h="761360">
                <a:tc>
                  <a:txBody>
                    <a:bodyPr/>
                    <a:lstStyle/>
                    <a:p>
                      <a:r>
                        <a:rPr lang="nl-NL" dirty="0"/>
                        <a:t>13:30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Evaluatie met je IBS groep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017714"/>
                  </a:ext>
                </a:extLst>
              </a:tr>
            </a:tbl>
          </a:graphicData>
        </a:graphic>
      </p:graphicFrame>
      <p:pic>
        <p:nvPicPr>
          <p:cNvPr id="1026" name="Picture 2" descr="PDCA-cyclus - Managementmodellensite">
            <a:extLst>
              <a:ext uri="{FF2B5EF4-FFF2-40B4-BE49-F238E27FC236}">
                <a16:creationId xmlns:a16="http://schemas.microsoft.com/office/drawing/2014/main" id="{9B331FB1-0491-4010-A29A-64FBA47E7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10" y="928815"/>
            <a:ext cx="6148173" cy="461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37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2689D51-3C59-47B2-9638-04E249582B95}"/>
              </a:ext>
            </a:extLst>
          </p:cNvPr>
          <p:cNvSpPr txBox="1"/>
          <p:nvPr/>
        </p:nvSpPr>
        <p:spPr>
          <a:xfrm>
            <a:off x="371475" y="296863"/>
            <a:ext cx="1026000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nl-NL" sz="4000" b="1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Korte herhaling! </a:t>
            </a:r>
          </a:p>
        </p:txBody>
      </p:sp>
      <p:pic>
        <p:nvPicPr>
          <p:cNvPr id="6" name="Graphic 5" descr="Herhalen">
            <a:extLst>
              <a:ext uri="{FF2B5EF4-FFF2-40B4-BE49-F238E27FC236}">
                <a16:creationId xmlns:a16="http://schemas.microsoft.com/office/drawing/2014/main" id="{F724DC0A-5189-434E-9D25-35CB1EC71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6200" y="1709738"/>
            <a:ext cx="4419599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1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63A3F-3077-44A4-A762-E59C7D54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Projectmatig werken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23EE6C8-9695-40E3-9A68-E18A03F00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46" t="36279" r="20291" b="33954"/>
          <a:stretch/>
        </p:blipFill>
        <p:spPr>
          <a:xfrm>
            <a:off x="978359" y="1952373"/>
            <a:ext cx="8526678" cy="2542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1499E38-3E9F-4B13-88A5-567870437082}"/>
              </a:ext>
            </a:extLst>
          </p:cNvPr>
          <p:cNvSpPr txBox="1"/>
          <p:nvPr/>
        </p:nvSpPr>
        <p:spPr>
          <a:xfrm>
            <a:off x="978359" y="5209955"/>
            <a:ext cx="9399018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/>
              <a:t>NU: </a:t>
            </a:r>
          </a:p>
          <a:p>
            <a:r>
              <a:rPr lang="nl-NL" sz="2000"/>
              <a:t>Projectactiviteiten: maar een overzicht welke activiteiten jullie ondernemen als team.</a:t>
            </a:r>
          </a:p>
          <a:p>
            <a:r>
              <a:rPr lang="nl-NL" sz="2000"/>
              <a:t>Projectfases: houdt bij wat jullie in welke fase gedaan hebben. </a:t>
            </a:r>
          </a:p>
        </p:txBody>
      </p:sp>
    </p:spTree>
    <p:extLst>
      <p:ext uri="{BB962C8B-B14F-4D97-AF65-F5344CB8AC3E}">
        <p14:creationId xmlns:p14="http://schemas.microsoft.com/office/powerpoint/2010/main" val="741756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C885A50-F667-4528-96FE-9DBE078D7B6C}"/>
              </a:ext>
            </a:extLst>
          </p:cNvPr>
          <p:cNvSpPr txBox="1"/>
          <p:nvPr/>
        </p:nvSpPr>
        <p:spPr>
          <a:xfrm>
            <a:off x="609600" y="1446605"/>
            <a:ext cx="10972800" cy="4974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>
                <a:solidFill>
                  <a:schemeClr val="accent6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Fase 1 </a:t>
            </a:r>
            <a:r>
              <a:rPr lang="nl-NL" sz="2000">
                <a:effectLst/>
                <a:latin typeface="Calibri"/>
                <a:ea typeface="Calibri" panose="020F0502020204030204" pitchFamily="34" charset="0"/>
                <a:cs typeface="Times New Roman"/>
              </a:rPr>
              <a:t>= </a:t>
            </a:r>
            <a:r>
              <a:rPr lang="nl-NL" sz="2000" b="1">
                <a:effectLst/>
                <a:latin typeface="Calibri"/>
                <a:ea typeface="Calibri" panose="020F0502020204030204" pitchFamily="34" charset="0"/>
                <a:cs typeface="Times New Roman"/>
              </a:rPr>
              <a:t>initiatief: </a:t>
            </a:r>
            <a:r>
              <a:rPr lang="nl-NL" sz="2000">
                <a:effectLst/>
                <a:latin typeface="Calibri"/>
                <a:ea typeface="Calibri" panose="020F0502020204030204" pitchFamily="34" charset="0"/>
                <a:cs typeface="Times New Roman"/>
              </a:rPr>
              <a:t>week 1, 2: opdracht verkennen, onderzoek op inhoud/thema &amp; onderzoek naar doelgroep voor de community + LA 1</a:t>
            </a:r>
            <a:r>
              <a:rPr lang="nl-NL" sz="2000">
                <a:latin typeface="Calibri"/>
                <a:ea typeface="Calibri" panose="020F0502020204030204" pitchFamily="34" charset="0"/>
                <a:cs typeface="Times New Roman"/>
              </a:rPr>
              <a:t> + samenwerkingsovereenkomst. </a:t>
            </a:r>
            <a:endParaRPr lang="nl-NL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2 </a:t>
            </a:r>
            <a: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nl-NL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uitwerken: </a:t>
            </a:r>
            <a: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3, 4 &amp; 5: </a:t>
            </a:r>
            <a:r>
              <a:rPr lang="nl-NL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moet er allemaal gebeuren: actielijstjes maken en uitvoeren volgens een planningen, draaiboek maken voor de bijeenkomst = alle voorbereiding voor de uitvoering van de werving en bijeenkomst</a:t>
            </a:r>
            <a:r>
              <a:rPr lang="nl-NL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LA 2</a:t>
            </a:r>
            <a:endParaRPr lang="nl-NL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3 </a:t>
            </a:r>
            <a: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nl-NL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uitvoeren: </a:t>
            </a:r>
            <a: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6, 7 &amp; 8: uitvoeren van de werving en verder voorbereiden van de bijeenkomst in week 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4 </a:t>
            </a:r>
            <a: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nl-NL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evalueren en overdragen: </a:t>
            </a:r>
            <a: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en 9: evalueren bijeenkomst en verwerken in projectverslag, STARR reflectie maken en reflectieverslag </a:t>
            </a:r>
            <a:r>
              <a:rPr lang="nl-NL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feedbackfriends</a:t>
            </a:r>
            <a: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maken. </a:t>
            </a:r>
            <a:br>
              <a:rPr lang="nl-NL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26C7F17-9BD7-45CB-8FDF-41866EE75B72}"/>
              </a:ext>
            </a:extLst>
          </p:cNvPr>
          <p:cNvSpPr txBox="1"/>
          <p:nvPr/>
        </p:nvSpPr>
        <p:spPr>
          <a:xfrm>
            <a:off x="609600" y="436956"/>
            <a:ext cx="7929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/>
              <a:t>Fases in het project: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A347BED-D597-4C8E-AC88-7775623D786F}"/>
              </a:ext>
            </a:extLst>
          </p:cNvPr>
          <p:cNvSpPr/>
          <p:nvPr/>
        </p:nvSpPr>
        <p:spPr>
          <a:xfrm rot="20965869">
            <a:off x="390940" y="3612342"/>
            <a:ext cx="10883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Nu in fase 1: Oriëntatie en onderzoek</a:t>
            </a:r>
          </a:p>
        </p:txBody>
      </p:sp>
    </p:spTree>
    <p:extLst>
      <p:ext uri="{BB962C8B-B14F-4D97-AF65-F5344CB8AC3E}">
        <p14:creationId xmlns:p14="http://schemas.microsoft.com/office/powerpoint/2010/main" val="361339574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41243B"/>
      </a:dk2>
      <a:lt2>
        <a:srgbClr val="E2E8E6"/>
      </a:lt2>
      <a:accent1>
        <a:srgbClr val="D13E79"/>
      </a:accent1>
      <a:accent2>
        <a:srgbClr val="C02DA5"/>
      </a:accent2>
      <a:accent3>
        <a:srgbClr val="AF3ED1"/>
      </a:accent3>
      <a:accent4>
        <a:srgbClr val="6C3DC5"/>
      </a:accent4>
      <a:accent5>
        <a:srgbClr val="424CD2"/>
      </a:accent5>
      <a:accent6>
        <a:srgbClr val="2D74C0"/>
      </a:accent6>
      <a:hlink>
        <a:srgbClr val="756CCE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EE5016-BDFF-4CC9-A555-48C029546F20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7F1BB36-D024-408E-AC4D-6166409FB3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E97B0D-5297-4752-9AD2-ADD2DA25339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1330</Words>
  <Application>Microsoft Office PowerPoint</Application>
  <PresentationFormat>Breedbeeld</PresentationFormat>
  <Paragraphs>213</Paragraphs>
  <Slides>35</Slides>
  <Notes>14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35</vt:i4>
      </vt:variant>
    </vt:vector>
  </HeadingPairs>
  <TitlesOfParts>
    <vt:vector size="46" baseType="lpstr">
      <vt:lpstr>Arial</vt:lpstr>
      <vt:lpstr>Arial Black</vt:lpstr>
      <vt:lpstr>Avenir Next LT Pro</vt:lpstr>
      <vt:lpstr>Avenir-Roman</vt:lpstr>
      <vt:lpstr>Calibri</vt:lpstr>
      <vt:lpstr>Calibri Light</vt:lpstr>
      <vt:lpstr>RijksoverheidSansText</vt:lpstr>
      <vt:lpstr>Wingdings</vt:lpstr>
      <vt:lpstr>AccentBoxVTI</vt:lpstr>
      <vt:lpstr>1_Kantoorthema</vt:lpstr>
      <vt:lpstr>ThemaYuverta</vt:lpstr>
      <vt:lpstr>IBS les vrijdag 11-2-2022</vt:lpstr>
      <vt:lpstr>PowerPoint-presentatie</vt:lpstr>
      <vt:lpstr>PowerPoint-presentatie</vt:lpstr>
      <vt:lpstr>Programma voor vandaag</vt:lpstr>
      <vt:lpstr>Check-in</vt:lpstr>
      <vt:lpstr>Programma van vandaag</vt:lpstr>
      <vt:lpstr>PowerPoint-presentatie</vt:lpstr>
      <vt:lpstr>Projectmatig werken </vt:lpstr>
      <vt:lpstr>PowerPoint-presentatie</vt:lpstr>
      <vt:lpstr>Projectfases </vt:lpstr>
      <vt:lpstr>LA 1 Achtergronden  &gt; hou het  beoordelingsformulier  in de gaten!  </vt:lpstr>
      <vt:lpstr>PowerPoint-presentatie</vt:lpstr>
      <vt:lpstr>PowerPoint-presentatie</vt:lpstr>
      <vt:lpstr>PowerPoint-presentatie</vt:lpstr>
      <vt:lpstr>PowerPoint-presentatie</vt:lpstr>
      <vt:lpstr>Maatschappelijke  ontwikkelingen en trends</vt:lpstr>
      <vt:lpstr>PowerPoint-presentatie</vt:lpstr>
      <vt:lpstr>PowerPoint-presentatie</vt:lpstr>
      <vt:lpstr>Belangrijke trends in het Sociaal Domein</vt:lpstr>
      <vt:lpstr>Bewonersparticipatie</vt:lpstr>
      <vt:lpstr>Belangrijke trends in het Sociaal Domein</vt:lpstr>
      <vt:lpstr>Belangrijke trends in het Sociaal Domein</vt:lpstr>
      <vt:lpstr>Participatiewet</vt:lpstr>
      <vt:lpstr>Participatiewet</vt:lpstr>
      <vt:lpstr>Participatieladder</vt:lpstr>
      <vt:lpstr>Participatiewet</vt:lpstr>
      <vt:lpstr>Bewonersparticipcatie</vt:lpstr>
      <vt:lpstr>Bewonersparticipcatie</vt:lpstr>
      <vt:lpstr>Bewonersparticipatie </vt:lpstr>
      <vt:lpstr>PowerPoint-presentatie</vt:lpstr>
      <vt:lpstr>PowerPoint-presentatie</vt:lpstr>
      <vt:lpstr>PowerPoint-presentatie</vt:lpstr>
      <vt:lpstr>Groepsopdracht </vt:lpstr>
      <vt:lpstr>Samenwerking als groep</vt:lpstr>
      <vt:lpstr>Afronden en doorkijkje naar volgende week!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IBS les vrijdag 11-2-2022</dc:title>
  <dc:creator>Pascalle Cup</dc:creator>
  <cp:lastModifiedBy>Gerjan de Ruiter</cp:lastModifiedBy>
  <cp:revision>1</cp:revision>
  <dcterms:created xsi:type="dcterms:W3CDTF">2022-02-10T09:43:26Z</dcterms:created>
  <dcterms:modified xsi:type="dcterms:W3CDTF">2022-02-11T08:43:47Z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